
<file path=[Content_Types].xml><?xml version="1.0" encoding="utf-8"?>
<Types xmlns="http://schemas.openxmlformats.org/package/2006/content-types">
  <Default Extension="png" ContentType="image/png"/>
  <Default Extension="jpeg" ContentType="image/jpeg"/>
  <Default Extension="wma" ContentType="audio/x-ms-wma"/>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44"/>
  </p:notesMasterIdLst>
  <p:sldIdLst>
    <p:sldId id="256" r:id="rId2"/>
    <p:sldId id="257" r:id="rId3"/>
    <p:sldId id="284" r:id="rId4"/>
    <p:sldId id="258" r:id="rId5"/>
    <p:sldId id="268" r:id="rId6"/>
    <p:sldId id="267" r:id="rId7"/>
    <p:sldId id="260" r:id="rId8"/>
    <p:sldId id="271" r:id="rId9"/>
    <p:sldId id="269" r:id="rId10"/>
    <p:sldId id="277" r:id="rId11"/>
    <p:sldId id="279" r:id="rId12"/>
    <p:sldId id="274" r:id="rId13"/>
    <p:sldId id="272" r:id="rId14"/>
    <p:sldId id="273" r:id="rId15"/>
    <p:sldId id="275" r:id="rId16"/>
    <p:sldId id="276" r:id="rId17"/>
    <p:sldId id="304" r:id="rId18"/>
    <p:sldId id="261" r:id="rId19"/>
    <p:sldId id="281" r:id="rId20"/>
    <p:sldId id="280" r:id="rId21"/>
    <p:sldId id="288" r:id="rId22"/>
    <p:sldId id="282" r:id="rId23"/>
    <p:sldId id="295" r:id="rId24"/>
    <p:sldId id="262" r:id="rId25"/>
    <p:sldId id="287" r:id="rId26"/>
    <p:sldId id="291" r:id="rId27"/>
    <p:sldId id="292" r:id="rId28"/>
    <p:sldId id="293" r:id="rId29"/>
    <p:sldId id="289" r:id="rId30"/>
    <p:sldId id="290" r:id="rId31"/>
    <p:sldId id="286" r:id="rId32"/>
    <p:sldId id="263" r:id="rId33"/>
    <p:sldId id="283" r:id="rId34"/>
    <p:sldId id="297" r:id="rId35"/>
    <p:sldId id="298" r:id="rId36"/>
    <p:sldId id="299" r:id="rId37"/>
    <p:sldId id="300" r:id="rId38"/>
    <p:sldId id="301" r:id="rId39"/>
    <p:sldId id="302" r:id="rId40"/>
    <p:sldId id="264" r:id="rId41"/>
    <p:sldId id="303" r:id="rId42"/>
    <p:sldId id="285"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1329" autoAdjust="0"/>
  </p:normalViewPr>
  <p:slideViewPr>
    <p:cSldViewPr snapToGrid="0">
      <p:cViewPr varScale="1">
        <p:scale>
          <a:sx n="60" d="100"/>
          <a:sy n="60" d="100"/>
        </p:scale>
        <p:origin x="1140" y="7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6FB313-50E2-4F53-B4CA-6D92DFA2B90F}" type="datetimeFigureOut">
              <a:rPr lang="zh-CN" altLang="en-US" smtClean="0"/>
              <a:t>2014/7/28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EB3372-1D54-484D-B1D1-C371AD0CFF42}" type="slidenum">
              <a:rPr lang="zh-CN" altLang="en-US" smtClean="0"/>
              <a:t>‹#›</a:t>
            </a:fld>
            <a:endParaRPr lang="zh-CN" altLang="en-US"/>
          </a:p>
        </p:txBody>
      </p:sp>
    </p:spTree>
    <p:extLst>
      <p:ext uri="{BB962C8B-B14F-4D97-AF65-F5344CB8AC3E}">
        <p14:creationId xmlns:p14="http://schemas.microsoft.com/office/powerpoint/2010/main" val="100833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Paperboard"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en.wikipedia.org/wiki/Data_processing" TargetMode="External"/><Relationship Id="rId4" Type="http://schemas.openxmlformats.org/officeDocument/2006/relationships/hyperlink" Target="http://en.wikipedia.org/wiki/Automated_machin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en.wikipedia.org/wiki/Database_schema"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a:t>
            </a:r>
            <a:r>
              <a:rPr lang="en-US" altLang="zh-CN" sz="1200" b="1" i="0" kern="1200" dirty="0" smtClean="0">
                <a:solidFill>
                  <a:schemeClr val="tx1"/>
                </a:solidFill>
                <a:effectLst/>
                <a:latin typeface="+mn-lt"/>
                <a:ea typeface="+mn-ea"/>
                <a:cs typeface="+mn-cs"/>
              </a:rPr>
              <a:t>punched card</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punch card</a:t>
            </a:r>
            <a:r>
              <a:rPr lang="en-US" altLang="zh-CN" sz="1200" b="0" i="0" kern="1200" dirty="0" smtClean="0">
                <a:solidFill>
                  <a:schemeClr val="tx1"/>
                </a:solidFill>
                <a:effectLst/>
                <a:latin typeface="+mn-lt"/>
                <a:ea typeface="+mn-ea"/>
                <a:cs typeface="+mn-cs"/>
              </a:rPr>
              <a:t>, </a:t>
            </a:r>
            <a:r>
              <a:rPr lang="en-US" altLang="zh-CN" sz="1200" b="1" i="0" kern="1200" dirty="0" smtClean="0">
                <a:solidFill>
                  <a:schemeClr val="tx1"/>
                </a:solidFill>
                <a:effectLst/>
                <a:latin typeface="+mn-lt"/>
                <a:ea typeface="+mn-ea"/>
                <a:cs typeface="+mn-cs"/>
              </a:rPr>
              <a:t>IBM card</a:t>
            </a:r>
            <a:r>
              <a:rPr lang="en-US" altLang="zh-CN" sz="1200" b="0" i="0" kern="1200" dirty="0" smtClean="0">
                <a:solidFill>
                  <a:schemeClr val="tx1"/>
                </a:solidFill>
                <a:effectLst/>
                <a:latin typeface="+mn-lt"/>
                <a:ea typeface="+mn-ea"/>
                <a:cs typeface="+mn-cs"/>
              </a:rPr>
              <a:t>, or </a:t>
            </a:r>
            <a:r>
              <a:rPr lang="en-US" altLang="zh-CN" sz="1200" b="1" i="0" kern="1200" dirty="0" smtClean="0">
                <a:solidFill>
                  <a:schemeClr val="tx1"/>
                </a:solidFill>
                <a:effectLst/>
                <a:latin typeface="+mn-lt"/>
                <a:ea typeface="+mn-ea"/>
                <a:cs typeface="+mn-cs"/>
              </a:rPr>
              <a:t>Hollerith card</a:t>
            </a:r>
            <a:r>
              <a:rPr lang="en-US" altLang="zh-CN" sz="1200" b="0" i="0" kern="1200" dirty="0" smtClean="0">
                <a:solidFill>
                  <a:schemeClr val="tx1"/>
                </a:solidFill>
                <a:effectLst/>
                <a:latin typeface="+mn-lt"/>
                <a:ea typeface="+mn-ea"/>
                <a:cs typeface="+mn-cs"/>
              </a:rPr>
              <a:t> is a piece of </a:t>
            </a:r>
            <a:r>
              <a:rPr lang="en-US" altLang="zh-CN" sz="1200" b="0" i="0" u="none" strike="noStrike" kern="1200" dirty="0" smtClean="0">
                <a:solidFill>
                  <a:schemeClr val="tx1"/>
                </a:solidFill>
                <a:effectLst/>
                <a:latin typeface="+mn-lt"/>
                <a:ea typeface="+mn-ea"/>
                <a:cs typeface="+mn-cs"/>
                <a:hlinkClick r:id="rId3" tooltip="Paperboard"/>
              </a:rPr>
              <a:t>stiff paper</a:t>
            </a:r>
            <a:r>
              <a:rPr lang="en-US" altLang="zh-CN" sz="1200" b="0" i="0" kern="1200" dirty="0" smtClean="0">
                <a:solidFill>
                  <a:schemeClr val="tx1"/>
                </a:solidFill>
                <a:effectLst/>
                <a:latin typeface="+mn-lt"/>
                <a:ea typeface="+mn-ea"/>
                <a:cs typeface="+mn-cs"/>
              </a:rPr>
              <a:t> that contained either commands for controlling </a:t>
            </a:r>
            <a:r>
              <a:rPr lang="en-US" altLang="zh-CN" sz="1200" b="0" i="0" u="none" strike="noStrike" kern="1200" dirty="0" smtClean="0">
                <a:solidFill>
                  <a:schemeClr val="tx1"/>
                </a:solidFill>
                <a:effectLst/>
                <a:latin typeface="+mn-lt"/>
                <a:ea typeface="+mn-ea"/>
                <a:cs typeface="+mn-cs"/>
                <a:hlinkClick r:id="rId4" tooltip="Automated machine"/>
              </a:rPr>
              <a:t>automated machinery</a:t>
            </a:r>
            <a:r>
              <a:rPr lang="en-US" altLang="zh-CN" sz="1200" b="0" i="0" kern="1200" dirty="0" smtClean="0">
                <a:solidFill>
                  <a:schemeClr val="tx1"/>
                </a:solidFill>
                <a:effectLst/>
                <a:latin typeface="+mn-lt"/>
                <a:ea typeface="+mn-ea"/>
                <a:cs typeface="+mn-cs"/>
              </a:rPr>
              <a:t> or data for </a:t>
            </a:r>
            <a:r>
              <a:rPr lang="en-US" altLang="zh-CN" sz="1200" b="0" i="0" u="none" strike="noStrike" kern="1200" dirty="0" smtClean="0">
                <a:solidFill>
                  <a:schemeClr val="tx1"/>
                </a:solidFill>
                <a:effectLst/>
                <a:latin typeface="+mn-lt"/>
                <a:ea typeface="+mn-ea"/>
                <a:cs typeface="+mn-cs"/>
                <a:hlinkClick r:id="rId5" tooltip="Data processing"/>
              </a:rPr>
              <a:t>data processing</a:t>
            </a:r>
            <a:r>
              <a:rPr lang="en-US" altLang="zh-CN" sz="1200" b="0" i="0" kern="1200" dirty="0" smtClean="0">
                <a:solidFill>
                  <a:schemeClr val="tx1"/>
                </a:solidFill>
                <a:effectLst/>
                <a:latin typeface="+mn-lt"/>
                <a:ea typeface="+mn-ea"/>
                <a:cs typeface="+mn-cs"/>
              </a:rPr>
              <a:t> applications. Both commands and data were represented by the presence or absence of holes in predefined positions.</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5</a:t>
            </a:fld>
            <a:endParaRPr lang="zh-CN" altLang="en-US"/>
          </a:p>
        </p:txBody>
      </p:sp>
    </p:spTree>
    <p:extLst>
      <p:ext uri="{BB962C8B-B14F-4D97-AF65-F5344CB8AC3E}">
        <p14:creationId xmlns:p14="http://schemas.microsoft.com/office/powerpoint/2010/main" val="278277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31</a:t>
            </a:fld>
            <a:endParaRPr lang="zh-CN" altLang="en-US"/>
          </a:p>
        </p:txBody>
      </p:sp>
    </p:spTree>
    <p:extLst>
      <p:ext uri="{BB962C8B-B14F-4D97-AF65-F5344CB8AC3E}">
        <p14:creationId xmlns:p14="http://schemas.microsoft.com/office/powerpoint/2010/main" val="2492165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above example could only happen because of a series of failures in the application design. Firstly, the </a:t>
            </a:r>
            <a:r>
              <a:rPr lang="en-US" altLang="zh-CN" sz="1200" b="0" i="0" kern="1200" dirty="0" err="1" smtClean="0">
                <a:solidFill>
                  <a:schemeClr val="tx1"/>
                </a:solidFill>
                <a:effectLst/>
                <a:latin typeface="+mn-lt"/>
                <a:ea typeface="+mn-ea"/>
                <a:cs typeface="+mn-cs"/>
              </a:rPr>
              <a:t>CategoryID</a:t>
            </a:r>
            <a:r>
              <a:rPr lang="en-US" altLang="zh-CN" sz="1200" b="0" i="0" kern="1200" dirty="0" smtClean="0">
                <a:solidFill>
                  <a:schemeClr val="tx1"/>
                </a:solidFill>
                <a:effectLst/>
                <a:latin typeface="+mn-lt"/>
                <a:ea typeface="+mn-ea"/>
                <a:cs typeface="+mn-cs"/>
              </a:rPr>
              <a:t> query string parameter allowed any value to be assigned and executed by SQL Server without any parsing whatsoever. Although we would normally expect an integer, arbitrary strings were accepted.</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Secondly, the SQL statement was constructed as a concatenated string and executed without any concept of using parameters. The </a:t>
            </a:r>
            <a:r>
              <a:rPr lang="en-US" altLang="zh-CN" sz="1200" b="0" i="0" kern="1200" dirty="0" err="1" smtClean="0">
                <a:solidFill>
                  <a:schemeClr val="tx1"/>
                </a:solidFill>
                <a:effectLst/>
                <a:latin typeface="+mn-lt"/>
                <a:ea typeface="+mn-ea"/>
                <a:cs typeface="+mn-cs"/>
              </a:rPr>
              <a:t>CategoryID</a:t>
            </a:r>
            <a:r>
              <a:rPr lang="en-US" altLang="zh-CN" sz="1200" b="0" i="0" kern="1200" dirty="0" smtClean="0">
                <a:solidFill>
                  <a:schemeClr val="tx1"/>
                </a:solidFill>
                <a:effectLst/>
                <a:latin typeface="+mn-lt"/>
                <a:ea typeface="+mn-ea"/>
                <a:cs typeface="+mn-cs"/>
              </a:rPr>
              <a:t> was consequently allowed to perform activities well outside the scope of its intended function.</a:t>
            </a: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Finally, the SQL Server account used to execute the statement had very broad rights. At the very least this one account appeared to have data reader and data writer rights. Further probing may have even allowed the dropping of tables or running of system commands if the account had the appropriate rights.</a:t>
            </a:r>
          </a:p>
          <a:p>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33</a:t>
            </a:fld>
            <a:endParaRPr lang="zh-CN" altLang="en-US"/>
          </a:p>
        </p:txBody>
      </p:sp>
    </p:spTree>
    <p:extLst>
      <p:ext uri="{BB962C8B-B14F-4D97-AF65-F5344CB8AC3E}">
        <p14:creationId xmlns:p14="http://schemas.microsoft.com/office/powerpoint/2010/main" val="2862487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Just this one piece of simple validation has a major impact on the security of the code. It immediately renders all the examples further up completely worthless in that none of the malicious </a:t>
            </a:r>
            <a:r>
              <a:rPr lang="en-US" altLang="zh-CN" sz="1200" b="0" i="0" kern="1200" dirty="0" err="1" smtClean="0">
                <a:solidFill>
                  <a:schemeClr val="tx1"/>
                </a:solidFill>
                <a:effectLst/>
                <a:latin typeface="+mn-lt"/>
                <a:ea typeface="+mn-ea"/>
                <a:cs typeface="+mn-cs"/>
              </a:rPr>
              <a:t>CategoryID</a:t>
            </a:r>
            <a:r>
              <a:rPr lang="en-US" altLang="zh-CN" sz="1200" b="0" i="0" kern="1200" dirty="0" smtClean="0">
                <a:solidFill>
                  <a:schemeClr val="tx1"/>
                </a:solidFill>
                <a:effectLst/>
                <a:latin typeface="+mn-lt"/>
                <a:ea typeface="+mn-ea"/>
                <a:cs typeface="+mn-cs"/>
              </a:rPr>
              <a:t> values match the regex and the program will exit before any SQL execution occurs.</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35</a:t>
            </a:fld>
            <a:endParaRPr lang="zh-CN" altLang="en-US"/>
          </a:p>
        </p:txBody>
      </p:sp>
    </p:spTree>
    <p:extLst>
      <p:ext uri="{BB962C8B-B14F-4D97-AF65-F5344CB8AC3E}">
        <p14:creationId xmlns:p14="http://schemas.microsoft.com/office/powerpoint/2010/main" val="3160939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A table is much like a spreadsheet, in that it's made up of rows and columns. All rows have the same columns, and each column contains the data itself.</a:t>
            </a:r>
          </a:p>
          <a:p>
            <a:r>
              <a:rPr lang="en-US" altLang="zh-CN" sz="1200" b="0" i="0" kern="1200" dirty="0" smtClean="0">
                <a:solidFill>
                  <a:schemeClr val="tx1"/>
                </a:solidFill>
                <a:effectLst/>
                <a:latin typeface="+mn-lt"/>
                <a:ea typeface="+mn-ea"/>
                <a:cs typeface="+mn-cs"/>
              </a:rPr>
              <a:t>In the relational model, each table </a:t>
            </a:r>
            <a:r>
              <a:rPr lang="en-US" altLang="zh-CN" sz="1200" b="0" i="0" u="none" strike="noStrike" kern="1200" dirty="0" smtClean="0">
                <a:solidFill>
                  <a:schemeClr val="tx1"/>
                </a:solidFill>
                <a:effectLst/>
                <a:latin typeface="+mn-lt"/>
                <a:ea typeface="+mn-ea"/>
                <a:cs typeface="+mn-cs"/>
                <a:hlinkClick r:id="rId3" tooltip="Database schema"/>
              </a:rPr>
              <a:t>schema</a:t>
            </a:r>
            <a:r>
              <a:rPr lang="en-US" altLang="zh-CN" sz="1200" b="0" i="0" kern="1200" dirty="0" smtClean="0">
                <a:solidFill>
                  <a:schemeClr val="tx1"/>
                </a:solidFill>
                <a:effectLst/>
                <a:latin typeface="+mn-lt"/>
                <a:ea typeface="+mn-ea"/>
                <a:cs typeface="+mn-cs"/>
              </a:rPr>
              <a:t> must identify a column or group of columns, called the </a:t>
            </a:r>
            <a:r>
              <a:rPr lang="en-US" altLang="zh-CN" sz="1200" b="0" i="1" kern="1200" dirty="0" smtClean="0">
                <a:solidFill>
                  <a:schemeClr val="tx1"/>
                </a:solidFill>
                <a:effectLst/>
                <a:latin typeface="+mn-lt"/>
                <a:ea typeface="+mn-ea"/>
                <a:cs typeface="+mn-cs"/>
              </a:rPr>
              <a:t>primary key</a:t>
            </a:r>
            <a:r>
              <a:rPr lang="en-US" altLang="zh-CN" sz="1200" b="0" i="0" kern="1200" dirty="0" smtClean="0">
                <a:solidFill>
                  <a:schemeClr val="tx1"/>
                </a:solidFill>
                <a:effectLst/>
                <a:latin typeface="+mn-lt"/>
                <a:ea typeface="+mn-ea"/>
                <a:cs typeface="+mn-cs"/>
              </a:rPr>
              <a:t>, to uniquely identify each row.</a:t>
            </a:r>
          </a:p>
          <a:p>
            <a:r>
              <a:rPr lang="en-US" altLang="zh-CN" sz="1200" b="0" i="0" kern="1200" dirty="0" smtClean="0">
                <a:solidFill>
                  <a:schemeClr val="tx1"/>
                </a:solidFill>
                <a:effectLst/>
                <a:latin typeface="+mn-lt"/>
                <a:ea typeface="+mn-ea"/>
                <a:cs typeface="+mn-cs"/>
              </a:rPr>
              <a:t>The term relational does not just refer to relationships between tables: firstly, it refers to the table itself, or rather, the relationship between columns within a table; and secondly, it refers to links between tables.</a:t>
            </a:r>
          </a:p>
          <a:p>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9</a:t>
            </a:fld>
            <a:endParaRPr lang="zh-CN" altLang="en-US"/>
          </a:p>
        </p:txBody>
      </p:sp>
    </p:spTree>
    <p:extLst>
      <p:ext uri="{BB962C8B-B14F-4D97-AF65-F5344CB8AC3E}">
        <p14:creationId xmlns:p14="http://schemas.microsoft.com/office/powerpoint/2010/main" val="370668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sz="1200" dirty="0" smtClean="0"/>
              <a:t>Answer: </a:t>
            </a:r>
          </a:p>
          <a:p>
            <a:pPr marL="0" indent="0">
              <a:buNone/>
            </a:pPr>
            <a:r>
              <a:rPr lang="en-US" altLang="zh-CN" sz="1200" dirty="0" smtClean="0"/>
              <a:t>Absolutely cannot! In a relation, every tuple (row) should be unique. The primary key is used to guarantee the uniqueness. In SQL if you do not define a primary key,  it is possible to insert multiple same rows into a table, so the primary key is very necessary in SQL.</a:t>
            </a:r>
            <a:endParaRPr lang="zh-CN" altLang="en-US" sz="1200" dirty="0" smtClean="0"/>
          </a:p>
          <a:p>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10</a:t>
            </a:fld>
            <a:endParaRPr lang="zh-CN" altLang="en-US"/>
          </a:p>
        </p:txBody>
      </p:sp>
    </p:spTree>
    <p:extLst>
      <p:ext uri="{BB962C8B-B14F-4D97-AF65-F5344CB8AC3E}">
        <p14:creationId xmlns:p14="http://schemas.microsoft.com/office/powerpoint/2010/main" val="448634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SELECT statement is used to select data from a database.</a:t>
            </a:r>
          </a:p>
          <a:p>
            <a:r>
              <a:rPr lang="en-US" altLang="zh-CN" sz="1200" b="0" i="0" kern="1200" dirty="0" smtClean="0">
                <a:solidFill>
                  <a:schemeClr val="tx1"/>
                </a:solidFill>
                <a:effectLst/>
                <a:latin typeface="+mn-lt"/>
                <a:ea typeface="+mn-ea"/>
                <a:cs typeface="+mn-cs"/>
              </a:rPr>
              <a:t>The result is stored in a result table, called the result-set.</a:t>
            </a:r>
          </a:p>
          <a:p>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15</a:t>
            </a:fld>
            <a:endParaRPr lang="zh-CN" altLang="en-US"/>
          </a:p>
        </p:txBody>
      </p:sp>
    </p:spTree>
    <p:extLst>
      <p:ext uri="{BB962C8B-B14F-4D97-AF65-F5344CB8AC3E}">
        <p14:creationId xmlns:p14="http://schemas.microsoft.com/office/powerpoint/2010/main" val="1100979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The UNION operator selects only distinct values by default. To allow duplicate values, use the ALL keyword with UNION.</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17</a:t>
            </a:fld>
            <a:endParaRPr lang="zh-CN" altLang="en-US"/>
          </a:p>
        </p:txBody>
      </p:sp>
    </p:spTree>
    <p:extLst>
      <p:ext uri="{BB962C8B-B14F-4D97-AF65-F5344CB8AC3E}">
        <p14:creationId xmlns:p14="http://schemas.microsoft.com/office/powerpoint/2010/main" val="1154457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Injection flaws, such as SQL, OS, and LDAP injection, occur when untrusted data is sent to an interpreter as part of a command or query. The attacker’s hostile data can trick the interpreter into executing unintended commands or accessing unauthorized data.</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18</a:t>
            </a:fld>
            <a:endParaRPr lang="zh-CN" altLang="en-US"/>
          </a:p>
        </p:txBody>
      </p:sp>
    </p:spTree>
    <p:extLst>
      <p:ext uri="{BB962C8B-B14F-4D97-AF65-F5344CB8AC3E}">
        <p14:creationId xmlns:p14="http://schemas.microsoft.com/office/powerpoint/2010/main" val="3957510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ltLang="zh-CN" sz="1400" dirty="0" smtClean="0"/>
              <a:t> 1. </a:t>
            </a:r>
            <a:r>
              <a:rPr lang="en-US" altLang="zh-CN" sz="1200" dirty="0" smtClean="0"/>
              <a:t>Error-based injection utilize the error or exception</a:t>
            </a:r>
            <a:r>
              <a:rPr lang="en-US" altLang="zh-CN" sz="1200" baseline="0" dirty="0" smtClean="0"/>
              <a:t> </a:t>
            </a:r>
            <a:r>
              <a:rPr lang="en-US" altLang="zh-CN" sz="1200" dirty="0" smtClean="0"/>
              <a:t>information to disclose some details about the internal implementation.</a:t>
            </a:r>
          </a:p>
          <a:p>
            <a:pPr marL="0" indent="0">
              <a:buNone/>
            </a:pPr>
            <a:r>
              <a:rPr lang="en-US" altLang="zh-CN" baseline="0" dirty="0" smtClean="0"/>
              <a:t> 2. </a:t>
            </a:r>
            <a:r>
              <a:rPr lang="en-US" altLang="zh-CN" sz="1200" b="0" i="0" kern="1200" dirty="0" smtClean="0">
                <a:solidFill>
                  <a:schemeClr val="tx1"/>
                </a:solidFill>
                <a:effectLst/>
                <a:latin typeface="+mn-lt"/>
                <a:ea typeface="+mn-ea"/>
                <a:cs typeface="+mn-cs"/>
              </a:rPr>
              <a:t>Blind </a:t>
            </a:r>
            <a:r>
              <a:rPr lang="en-US" altLang="zh-CN" sz="1200" b="0" i="0" kern="1200" dirty="0" err="1" smtClean="0">
                <a:solidFill>
                  <a:schemeClr val="tx1"/>
                </a:solidFill>
                <a:effectLst/>
                <a:latin typeface="+mn-lt"/>
                <a:ea typeface="+mn-ea"/>
                <a:cs typeface="+mn-cs"/>
              </a:rPr>
              <a:t>SQLi</a:t>
            </a:r>
            <a:r>
              <a:rPr lang="en-US" altLang="zh-CN" sz="1200" b="0" i="0" kern="1200" dirty="0" smtClean="0">
                <a:solidFill>
                  <a:schemeClr val="tx1"/>
                </a:solidFill>
                <a:effectLst/>
                <a:latin typeface="+mn-lt"/>
                <a:ea typeface="+mn-ea"/>
                <a:cs typeface="+mn-cs"/>
              </a:rPr>
              <a:t> relies on us getting a lot more </a:t>
            </a:r>
            <a:r>
              <a:rPr lang="en-US" altLang="zh-CN" sz="1200" b="0" i="1" kern="1200" dirty="0" smtClean="0">
                <a:solidFill>
                  <a:schemeClr val="tx1"/>
                </a:solidFill>
                <a:effectLst/>
                <a:latin typeface="+mn-lt"/>
                <a:ea typeface="+mn-ea"/>
                <a:cs typeface="+mn-cs"/>
              </a:rPr>
              <a:t>implicit</a:t>
            </a:r>
            <a:r>
              <a:rPr lang="en-US" altLang="zh-CN" sz="1200" b="0" i="0" kern="1200" dirty="0" smtClean="0">
                <a:solidFill>
                  <a:schemeClr val="tx1"/>
                </a:solidFill>
                <a:effectLst/>
                <a:latin typeface="+mn-lt"/>
                <a:ea typeface="+mn-ea"/>
                <a:cs typeface="+mn-cs"/>
              </a:rPr>
              <a:t> or in other words, drawing our conclusions based on other observations we can make about the </a:t>
            </a:r>
            <a:r>
              <a:rPr lang="en-US" altLang="zh-CN" sz="1200" b="0" i="0" kern="1200" dirty="0" err="1" smtClean="0">
                <a:solidFill>
                  <a:schemeClr val="tx1"/>
                </a:solidFill>
                <a:effectLst/>
                <a:latin typeface="+mn-lt"/>
                <a:ea typeface="+mn-ea"/>
                <a:cs typeface="+mn-cs"/>
              </a:rPr>
              <a:t>behaviour</a:t>
            </a:r>
            <a:r>
              <a:rPr lang="en-US" altLang="zh-CN" sz="1200" b="0" i="0" kern="1200" dirty="0" smtClean="0">
                <a:solidFill>
                  <a:schemeClr val="tx1"/>
                </a:solidFill>
                <a:effectLst/>
                <a:latin typeface="+mn-lt"/>
                <a:ea typeface="+mn-ea"/>
                <a:cs typeface="+mn-cs"/>
              </a:rPr>
              <a:t> of the app that aren’t quite direct. how can we make the app behave in an observable fashion such that it discloses the information we had earlier without explicitly telling us?</a:t>
            </a:r>
          </a:p>
          <a:p>
            <a:pPr marL="0" indent="0">
              <a:buNone/>
            </a:pP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21</a:t>
            </a:fld>
            <a:endParaRPr lang="zh-CN" altLang="en-US"/>
          </a:p>
        </p:txBody>
      </p:sp>
    </p:spTree>
    <p:extLst>
      <p:ext uri="{BB962C8B-B14F-4D97-AF65-F5344CB8AC3E}">
        <p14:creationId xmlns:p14="http://schemas.microsoft.com/office/powerpoint/2010/main" val="315433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Working from the deepest nesting up, get the first record ID from the </a:t>
            </a:r>
            <a:r>
              <a:rPr lang="en-US" altLang="zh-CN" sz="1200" b="0" i="0" kern="1200" dirty="0" err="1" smtClean="0">
                <a:solidFill>
                  <a:schemeClr val="tx1"/>
                </a:solidFill>
                <a:effectLst/>
                <a:latin typeface="+mn-lt"/>
                <a:ea typeface="+mn-ea"/>
                <a:cs typeface="+mn-cs"/>
              </a:rPr>
              <a:t>sysobjects</a:t>
            </a:r>
            <a:r>
              <a:rPr lang="en-US" altLang="zh-CN" sz="1200" b="0" i="0" kern="1200" dirty="0" smtClean="0">
                <a:solidFill>
                  <a:schemeClr val="tx1"/>
                </a:solidFill>
                <a:effectLst/>
                <a:latin typeface="+mn-lt"/>
                <a:ea typeface="+mn-ea"/>
                <a:cs typeface="+mn-cs"/>
              </a:rPr>
              <a:t> table after ordering by ID. From that collection, get </a:t>
            </a:r>
            <a:r>
              <a:rPr lang="en-US" altLang="zh-CN" sz="1200" b="0" i="0" kern="1200" dirty="0" err="1" smtClean="0">
                <a:solidFill>
                  <a:schemeClr val="tx1"/>
                </a:solidFill>
                <a:effectLst/>
                <a:latin typeface="+mn-lt"/>
                <a:ea typeface="+mn-ea"/>
                <a:cs typeface="+mn-cs"/>
              </a:rPr>
              <a:t>the</a:t>
            </a:r>
            <a:r>
              <a:rPr lang="en-US" altLang="zh-CN" sz="1200" b="0" i="1" kern="1200" dirty="0" err="1" smtClean="0">
                <a:solidFill>
                  <a:schemeClr val="tx1"/>
                </a:solidFill>
                <a:effectLst/>
                <a:latin typeface="+mn-lt"/>
                <a:ea typeface="+mn-ea"/>
                <a:cs typeface="+mn-cs"/>
              </a:rPr>
              <a:t>last</a:t>
            </a:r>
            <a:r>
              <a:rPr lang="en-US" altLang="zh-CN" sz="1200" b="0" i="0" kern="1200" dirty="0" smtClean="0">
                <a:solidFill>
                  <a:schemeClr val="tx1"/>
                </a:solidFill>
                <a:effectLst/>
                <a:latin typeface="+mn-lt"/>
                <a:ea typeface="+mn-ea"/>
                <a:cs typeface="+mn-cs"/>
              </a:rPr>
              <a:t> ID (this is why it orders in descending) and pass that into the top select statement. That top statement is then only going to take the table name </a:t>
            </a:r>
            <a:r>
              <a:rPr lang="en-US" altLang="zh-CN" sz="1200" b="0" i="1" kern="1200" dirty="0" smtClean="0">
                <a:solidFill>
                  <a:schemeClr val="tx1"/>
                </a:solidFill>
                <a:effectLst/>
                <a:latin typeface="+mn-lt"/>
                <a:ea typeface="+mn-ea"/>
                <a:cs typeface="+mn-cs"/>
              </a:rPr>
              <a:t>and try to convert it to an integer</a:t>
            </a:r>
            <a:r>
              <a:rPr lang="en-US" altLang="zh-CN" sz="1200" b="0" i="0" kern="1200" dirty="0" smtClean="0">
                <a:solidFill>
                  <a:schemeClr val="tx1"/>
                </a:solidFill>
                <a:effectLst/>
                <a:latin typeface="+mn-lt"/>
                <a:ea typeface="+mn-ea"/>
                <a:cs typeface="+mn-cs"/>
              </a:rPr>
              <a:t>. The conversion to integer will almost certainly fail (please people, don’t name your tables “1” or “2” or any other integer for that matter!) and that exception then discloses the table name in the UI.</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27</a:t>
            </a:fld>
            <a:endParaRPr lang="zh-CN" altLang="en-US"/>
          </a:p>
        </p:txBody>
      </p:sp>
    </p:spTree>
    <p:extLst>
      <p:ext uri="{BB962C8B-B14F-4D97-AF65-F5344CB8AC3E}">
        <p14:creationId xmlns:p14="http://schemas.microsoft.com/office/powerpoint/2010/main" val="2626763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 we were </a:t>
            </a:r>
            <a:r>
              <a:rPr lang="en-US" altLang="zh-CN" sz="1200" b="0" i="1" kern="1200" dirty="0" smtClean="0">
                <a:solidFill>
                  <a:schemeClr val="tx1"/>
                </a:solidFill>
                <a:effectLst/>
                <a:latin typeface="+mn-lt"/>
                <a:ea typeface="+mn-ea"/>
                <a:cs typeface="+mn-cs"/>
              </a:rPr>
              <a:t>implicitly</a:t>
            </a:r>
            <a:r>
              <a:rPr lang="en-US" altLang="zh-CN" sz="1200" b="0" i="0" kern="1200" dirty="0" smtClean="0">
                <a:solidFill>
                  <a:schemeClr val="tx1"/>
                </a:solidFill>
                <a:effectLst/>
                <a:latin typeface="+mn-lt"/>
                <a:ea typeface="+mn-ea"/>
                <a:cs typeface="+mn-cs"/>
              </a:rPr>
              <a:t> told the same information by virtue of the HTML response being different based on a true versus a false equivalency test. </a:t>
            </a:r>
            <a:endParaRPr lang="zh-CN" altLang="en-US" dirty="0"/>
          </a:p>
        </p:txBody>
      </p:sp>
      <p:sp>
        <p:nvSpPr>
          <p:cNvPr id="4" name="Slide Number Placeholder 3"/>
          <p:cNvSpPr>
            <a:spLocks noGrp="1"/>
          </p:cNvSpPr>
          <p:nvPr>
            <p:ph type="sldNum" sz="quarter" idx="10"/>
          </p:nvPr>
        </p:nvSpPr>
        <p:spPr/>
        <p:txBody>
          <a:bodyPr/>
          <a:lstStyle/>
          <a:p>
            <a:fld id="{86EB3372-1D54-484D-B1D1-C371AD0CFF42}" type="slidenum">
              <a:rPr lang="zh-CN" altLang="en-US" smtClean="0"/>
              <a:t>30</a:t>
            </a:fld>
            <a:endParaRPr lang="zh-CN" altLang="en-US"/>
          </a:p>
        </p:txBody>
      </p:sp>
    </p:spTree>
    <p:extLst>
      <p:ext uri="{BB962C8B-B14F-4D97-AF65-F5344CB8AC3E}">
        <p14:creationId xmlns:p14="http://schemas.microsoft.com/office/powerpoint/2010/main" val="2759607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ltLang="zh-CN"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smtClean="0"/>
              <a:t>Click to edit Master subtitle style</a:t>
            </a:r>
            <a:endParaRPr lang="en-US" dirty="0"/>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3928069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40651901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ltLang="zh-CN"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86946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ltLang="zh-CN"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ltLang="zh-CN"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105221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224728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3623857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3678286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249904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4013227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0769670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1931450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21820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8950645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7" name="Date Placeholder 2"/>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175648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1814503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ltLang="zh-CN"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7" name="Date Placeholder 4"/>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3876232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ltLang="zh-CN"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ltLang="zh-CN"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fld id="{F19F1917-63D2-40CB-A68F-30359C364E53}" type="datetimeFigureOut">
              <a:rPr lang="zh-CN" altLang="en-US" smtClean="0"/>
              <a:t>2014/7/28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29103533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19F1917-63D2-40CB-A68F-30359C364E53}" type="datetimeFigureOut">
              <a:rPr lang="zh-CN" altLang="en-US" smtClean="0"/>
              <a:t>2014/7/28</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9D5471A-E338-4D87-967C-2FFC533575A7}" type="slidenum">
              <a:rPr lang="zh-CN" altLang="en-US" smtClean="0"/>
              <a:t>‹#›</a:t>
            </a:fld>
            <a:endParaRPr lang="zh-CN" altLang="en-US"/>
          </a:p>
        </p:txBody>
      </p:sp>
    </p:spTree>
    <p:extLst>
      <p:ext uri="{BB962C8B-B14F-4D97-AF65-F5344CB8AC3E}">
        <p14:creationId xmlns:p14="http://schemas.microsoft.com/office/powerpoint/2010/main" val="3644140796"/>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ma"/><Relationship Id="rId1" Type="http://schemas.microsoft.com/office/2007/relationships/media" Target="../media/media1.wma"/><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ma"/><Relationship Id="rId1" Type="http://schemas.microsoft.com/office/2007/relationships/media" Target="../media/media10.wma"/><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ma"/><Relationship Id="rId1" Type="http://schemas.microsoft.com/office/2007/relationships/media" Target="../media/media11.wma"/><Relationship Id="rId5" Type="http://schemas.openxmlformats.org/officeDocument/2006/relationships/image" Target="../media/image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ma"/><Relationship Id="rId1" Type="http://schemas.microsoft.com/office/2007/relationships/media" Target="../media/media12.wma"/><Relationship Id="rId6" Type="http://schemas.openxmlformats.org/officeDocument/2006/relationships/image" Target="../media/image7.png"/><Relationship Id="rId5" Type="http://schemas.openxmlformats.org/officeDocument/2006/relationships/hyperlink" Target="http://dev.mysql.com/downloads/" TargetMode="External"/><Relationship Id="rId4" Type="http://schemas.openxmlformats.org/officeDocument/2006/relationships/hyperlink" Target="http://www.w3schools.com/sql/trysql.asp?filename=trysql_select_all" TargetMode="Externa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ma"/><Relationship Id="rId1" Type="http://schemas.microsoft.com/office/2007/relationships/media" Target="../media/media13.wma"/><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ma"/><Relationship Id="rId1" Type="http://schemas.microsoft.com/office/2007/relationships/media" Target="../media/media14.wma"/><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wma"/><Relationship Id="rId1" Type="http://schemas.microsoft.com/office/2007/relationships/media" Target="../media/media15.wm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ma"/><Relationship Id="rId1" Type="http://schemas.microsoft.com/office/2007/relationships/media" Target="../media/media16.wma"/><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ma"/><Relationship Id="rId1" Type="http://schemas.microsoft.com/office/2007/relationships/media" Target="../media/media17.wma"/><Relationship Id="rId6" Type="http://schemas.openxmlformats.org/officeDocument/2006/relationships/image" Target="../media/image7.png"/><Relationship Id="rId5" Type="http://schemas.openxmlformats.org/officeDocument/2006/relationships/image" Target="../media/image22.emf"/><Relationship Id="rId4"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ma"/><Relationship Id="rId1" Type="http://schemas.microsoft.com/office/2007/relationships/media" Target="../media/media18.wma"/><Relationship Id="rId6" Type="http://schemas.openxmlformats.org/officeDocument/2006/relationships/image" Target="../media/image7.png"/><Relationship Id="rId5" Type="http://schemas.openxmlformats.org/officeDocument/2006/relationships/image" Target="../media/image23.jpeg"/><Relationship Id="rId4"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ma"/><Relationship Id="rId1" Type="http://schemas.microsoft.com/office/2007/relationships/media" Target="../media/media19.wma"/><Relationship Id="rId5" Type="http://schemas.openxmlformats.org/officeDocument/2006/relationships/image" Target="../media/image7.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ma"/><Relationship Id="rId1" Type="http://schemas.microsoft.com/office/2007/relationships/media" Target="../media/media2.wma"/><Relationship Id="rId5" Type="http://schemas.openxmlformats.org/officeDocument/2006/relationships/image" Target="../media/image7.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0.wma"/><Relationship Id="rId1" Type="http://schemas.microsoft.com/office/2007/relationships/media" Target="../media/media20.wma"/><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gi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ma"/><Relationship Id="rId1" Type="http://schemas.microsoft.com/office/2007/relationships/media" Target="../media/media21.wm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22.xml.rels><?xml version="1.0" encoding="UTF-8" standalone="yes"?>
<Relationships xmlns="http://schemas.openxmlformats.org/package/2006/relationships"><Relationship Id="rId3" Type="http://schemas.openxmlformats.org/officeDocument/2006/relationships/audio" Target="../media/media22.wma"/><Relationship Id="rId2" Type="http://schemas.microsoft.com/office/2007/relationships/media" Target="../media/media22.wm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ma"/><Relationship Id="rId1" Type="http://schemas.microsoft.com/office/2007/relationships/media" Target="../media/media23.wma"/><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ma"/><Relationship Id="rId1" Type="http://schemas.microsoft.com/office/2007/relationships/media" Target="../media/media24.wma"/><Relationship Id="rId5" Type="http://schemas.openxmlformats.org/officeDocument/2006/relationships/image" Target="../media/image7.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ma"/><Relationship Id="rId1" Type="http://schemas.microsoft.com/office/2007/relationships/media" Target="../media/media25.wma"/><Relationship Id="rId6" Type="http://schemas.openxmlformats.org/officeDocument/2006/relationships/image" Target="../media/image7.png"/><Relationship Id="rId5" Type="http://schemas.openxmlformats.org/officeDocument/2006/relationships/hyperlink" Target="http://www.books.com/books/$Typeid=1" TargetMode="External"/><Relationship Id="rId4" Type="http://schemas.openxmlformats.org/officeDocument/2006/relationships/hyperlink" Target="http://www.books.com/books/?Typeid=1" TargetMode="Externa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26.wma"/><Relationship Id="rId1" Type="http://schemas.microsoft.com/office/2007/relationships/media" Target="../media/media26.wma"/><Relationship Id="rId6" Type="http://schemas.openxmlformats.org/officeDocument/2006/relationships/image" Target="../media/image30.png"/><Relationship Id="rId5" Type="http://schemas.openxmlformats.org/officeDocument/2006/relationships/hyperlink" Target="http://www.abc.org/index.php?id=1'" TargetMode="External"/><Relationship Id="rId4" Type="http://schemas.openxmlformats.org/officeDocument/2006/relationships/hyperlink" Target="http://www.abc.org/index.php?id=1" TargetMode="Externa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ma"/><Relationship Id="rId1" Type="http://schemas.microsoft.com/office/2007/relationships/media" Target="../media/media27.wma"/><Relationship Id="rId6" Type="http://schemas.openxmlformats.org/officeDocument/2006/relationships/image" Target="../media/image7.png"/><Relationship Id="rId5" Type="http://schemas.openxmlformats.org/officeDocument/2006/relationships/hyperlink" Target="http://www.abc.org/index.php?id=1%20and" TargetMode="External"/><Relationship Id="rId4"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ma"/><Relationship Id="rId1" Type="http://schemas.microsoft.com/office/2007/relationships/media" Target="../media/media28.wma"/><Relationship Id="rId5" Type="http://schemas.openxmlformats.org/officeDocument/2006/relationships/image" Target="../media/image7.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ma"/><Relationship Id="rId1" Type="http://schemas.microsoft.com/office/2007/relationships/media" Target="../media/media29.wma"/><Relationship Id="rId5" Type="http://schemas.openxmlformats.org/officeDocument/2006/relationships/image" Target="../media/image7.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ma"/><Relationship Id="rId1" Type="http://schemas.microsoft.com/office/2007/relationships/media" Target="../media/media3.wma"/><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ma"/><Relationship Id="rId1" Type="http://schemas.microsoft.com/office/2007/relationships/media" Target="../media/media30.wma"/><Relationship Id="rId6" Type="http://schemas.openxmlformats.org/officeDocument/2006/relationships/image" Target="../media/image7.png"/><Relationship Id="rId5" Type="http://schemas.openxmlformats.org/officeDocument/2006/relationships/hyperlink" Target="http://www.abc.org/index.php?id=1" TargetMode="External"/><Relationship Id="rId4"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ma"/><Relationship Id="rId1" Type="http://schemas.microsoft.com/office/2007/relationships/media" Target="../media/media31.wm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ma"/><Relationship Id="rId1" Type="http://schemas.microsoft.com/office/2007/relationships/media" Target="../media/media32.wma"/><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ma"/><Relationship Id="rId1" Type="http://schemas.microsoft.com/office/2007/relationships/media" Target="../media/media33.wm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ma"/><Relationship Id="rId1" Type="http://schemas.microsoft.com/office/2007/relationships/media" Target="../media/media34.wma"/><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ma"/><Relationship Id="rId1" Type="http://schemas.microsoft.com/office/2007/relationships/media" Target="../media/media35.wm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ma"/><Relationship Id="rId1" Type="http://schemas.microsoft.com/office/2007/relationships/media" Target="../media/media36.wma"/><Relationship Id="rId5" Type="http://schemas.openxmlformats.org/officeDocument/2006/relationships/image" Target="../media/image7.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ma"/><Relationship Id="rId1" Type="http://schemas.microsoft.com/office/2007/relationships/media" Target="../media/media37.wma"/><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ma"/><Relationship Id="rId1" Type="http://schemas.microsoft.com/office/2007/relationships/media" Target="../media/media38.wma"/><Relationship Id="rId5" Type="http://schemas.openxmlformats.org/officeDocument/2006/relationships/image" Target="../media/image7.png"/><Relationship Id="rId4" Type="http://schemas.openxmlformats.org/officeDocument/2006/relationships/hyperlink" Target="https://www.owasp.org/index.php/SQL_Injection_Prevention_Cheat_Sheet" TargetMode="Externa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ma"/><Relationship Id="rId1" Type="http://schemas.microsoft.com/office/2007/relationships/media" Target="../media/media39.wma"/><Relationship Id="rId5" Type="http://schemas.openxmlformats.org/officeDocument/2006/relationships/image" Target="../media/image7.png"/><Relationship Id="rId4" Type="http://schemas.openxmlformats.org/officeDocument/2006/relationships/image" Target="../media/image36.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ma"/><Relationship Id="rId1" Type="http://schemas.microsoft.com/office/2007/relationships/media" Target="../media/media4.wma"/><Relationship Id="rId6" Type="http://schemas.openxmlformats.org/officeDocument/2006/relationships/image" Target="../media/image7.png"/><Relationship Id="rId5" Type="http://schemas.openxmlformats.org/officeDocument/2006/relationships/image" Target="../media/image9.jpeg"/><Relationship Id="rId4" Type="http://schemas.openxmlformats.org/officeDocument/2006/relationships/hyperlink" Target="http://www.asciitohex.com/" TargetMode="Externa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ma"/><Relationship Id="rId1" Type="http://schemas.microsoft.com/office/2007/relationships/media" Target="../media/media40.wma"/><Relationship Id="rId5" Type="http://schemas.openxmlformats.org/officeDocument/2006/relationships/image" Target="../media/image7.png"/><Relationship Id="rId4" Type="http://schemas.openxmlformats.org/officeDocument/2006/relationships/image" Target="../media/image37.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w3schools.com/" TargetMode="External"/><Relationship Id="rId2" Type="http://schemas.openxmlformats.org/officeDocument/2006/relationships/hyperlink" Target="http://www.wikipedia.com/" TargetMode="External"/><Relationship Id="rId1" Type="http://schemas.openxmlformats.org/officeDocument/2006/relationships/slideLayout" Target="../slideLayouts/slideLayout2.xml"/><Relationship Id="rId5" Type="http://schemas.openxmlformats.org/officeDocument/2006/relationships/hyperlink" Target="http://www.acunetix.com/" TargetMode="External"/><Relationship Id="rId4" Type="http://schemas.openxmlformats.org/officeDocument/2006/relationships/hyperlink" Target="http://sqlmap.org/"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2.xml"/><Relationship Id="rId7" Type="http://schemas.openxmlformats.org/officeDocument/2006/relationships/image" Target="../media/image12.jpeg"/><Relationship Id="rId12" Type="http://schemas.openxmlformats.org/officeDocument/2006/relationships/image" Target="../media/image7.png"/><Relationship Id="rId2" Type="http://schemas.openxmlformats.org/officeDocument/2006/relationships/audio" Target="../media/media5.wma"/><Relationship Id="rId1" Type="http://schemas.microsoft.com/office/2007/relationships/media" Target="../media/media5.wma"/><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jpeg"/><Relationship Id="rId10" Type="http://schemas.openxmlformats.org/officeDocument/2006/relationships/image" Target="../media/image15.jpeg"/><Relationship Id="rId4" Type="http://schemas.openxmlformats.org/officeDocument/2006/relationships/notesSlide" Target="../notesSlides/notesSlide1.xml"/><Relationship Id="rId9"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6.wma"/><Relationship Id="rId1" Type="http://schemas.microsoft.com/office/2007/relationships/media" Target="../media/media6.wm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emf"/></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wma"/><Relationship Id="rId1" Type="http://schemas.microsoft.com/office/2007/relationships/media" Target="../media/media7.wm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ma"/><Relationship Id="rId1" Type="http://schemas.microsoft.com/office/2007/relationships/media" Target="../media/media8.wm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ma"/><Relationship Id="rId1" Type="http://schemas.microsoft.com/office/2007/relationships/media" Target="../media/media9.wma"/><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sz="4000" dirty="0" smtClean="0"/>
              <a:t>Data Security with Electronic Medical Record (EMR) System</a:t>
            </a:r>
            <a:endParaRPr lang="zh-CN" altLang="en-US" sz="4000" dirty="0"/>
          </a:p>
        </p:txBody>
      </p:sp>
      <p:sp>
        <p:nvSpPr>
          <p:cNvPr id="3" name="Subtitle 2"/>
          <p:cNvSpPr>
            <a:spLocks noGrp="1"/>
          </p:cNvSpPr>
          <p:nvPr>
            <p:ph type="subTitle" idx="1"/>
          </p:nvPr>
        </p:nvSpPr>
        <p:spPr/>
        <p:txBody>
          <a:bodyPr/>
          <a:lstStyle/>
          <a:p>
            <a:endParaRPr lang="zh-CN" altLang="en-US" dirty="0"/>
          </a:p>
        </p:txBody>
      </p:sp>
      <p:pic>
        <p:nvPicPr>
          <p:cNvPr id="1030" name="Picture 6" descr="http://palmtechinc.ca/images/cts_images/Security.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4955" y="737879"/>
            <a:ext cx="2142699" cy="2142699"/>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8608190"/>
      </p:ext>
    </p:extLst>
  </p:cSld>
  <p:clrMapOvr>
    <a:masterClrMapping/>
  </p:clrMapOvr>
  <mc:AlternateContent xmlns:mc="http://schemas.openxmlformats.org/markup-compatibility/2006" xmlns:p14="http://schemas.microsoft.com/office/powerpoint/2010/main">
    <mc:Choice Requires="p14">
      <p:transition spd="slow" p14:dur="2000" advTm="40640"/>
    </mc:Choice>
    <mc:Fallback xmlns="">
      <p:transition spd="slow" advTm="40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933"/>
          </a:xfrm>
        </p:spPr>
        <p:txBody>
          <a:bodyPr/>
          <a:lstStyle/>
          <a:p>
            <a:r>
              <a:rPr lang="en-US" altLang="zh-CN" dirty="0" smtClean="0"/>
              <a:t>Q &amp; A</a:t>
            </a:r>
            <a:endParaRPr lang="zh-CN" altLang="en-US" dirty="0"/>
          </a:p>
        </p:txBody>
      </p:sp>
      <p:sp>
        <p:nvSpPr>
          <p:cNvPr id="3" name="Content Placeholder 2"/>
          <p:cNvSpPr>
            <a:spLocks noGrp="1"/>
          </p:cNvSpPr>
          <p:nvPr>
            <p:ph idx="1"/>
          </p:nvPr>
        </p:nvSpPr>
        <p:spPr>
          <a:xfrm>
            <a:off x="750628" y="1514901"/>
            <a:ext cx="9299226" cy="5036023"/>
          </a:xfrm>
        </p:spPr>
        <p:txBody>
          <a:bodyPr>
            <a:normAutofit/>
          </a:bodyPr>
          <a:lstStyle/>
          <a:p>
            <a:pPr marL="0" indent="0">
              <a:buNone/>
            </a:pPr>
            <a:r>
              <a:rPr lang="en-US" altLang="zh-CN" sz="2400" dirty="0" smtClean="0"/>
              <a:t>Question1: </a:t>
            </a:r>
          </a:p>
          <a:p>
            <a:pPr marL="0" indent="0">
              <a:buNone/>
            </a:pPr>
            <a:r>
              <a:rPr lang="en-US" altLang="zh-CN" sz="2400" dirty="0" smtClean="0"/>
              <a:t>Can there be any two tuples have the same values in a relation ? </a:t>
            </a:r>
          </a:p>
          <a:p>
            <a:pPr marL="0" indent="0">
              <a:buNone/>
            </a:pPr>
            <a:endParaRPr lang="en-US" altLang="zh-CN" sz="2400" dirty="0"/>
          </a:p>
          <a:p>
            <a:pPr marL="0" indent="0">
              <a:buNone/>
            </a:pPr>
            <a:endParaRPr lang="en-US" altLang="zh-CN" sz="2400" dirty="0" smtClean="0"/>
          </a:p>
          <a:p>
            <a:pPr marL="0" indent="0">
              <a:buNone/>
            </a:pPr>
            <a:r>
              <a:rPr lang="en-US" altLang="zh-CN" sz="2400" dirty="0" smtClean="0"/>
              <a:t>Question2:</a:t>
            </a:r>
          </a:p>
          <a:p>
            <a:pPr marL="0" indent="0">
              <a:buNone/>
            </a:pPr>
            <a:r>
              <a:rPr lang="en-US" altLang="zh-CN" sz="2400" dirty="0" smtClean="0"/>
              <a:t>Can there be any two rows have the same values in an relational database table?</a:t>
            </a:r>
            <a:endParaRPr lang="en-US" altLang="zh-CN" sz="2400" dirty="0"/>
          </a:p>
        </p:txBody>
      </p:sp>
      <p:sp>
        <p:nvSpPr>
          <p:cNvPr id="4" name="TextBox 3"/>
          <p:cNvSpPr txBox="1"/>
          <p:nvPr/>
        </p:nvSpPr>
        <p:spPr>
          <a:xfrm>
            <a:off x="646111" y="5672138"/>
            <a:ext cx="10198102" cy="1077218"/>
          </a:xfrm>
          <a:prstGeom prst="rect">
            <a:avLst/>
          </a:prstGeom>
          <a:noFill/>
        </p:spPr>
        <p:txBody>
          <a:bodyPr wrap="square" rtlCol="0">
            <a:spAutoFit/>
          </a:bodyPr>
          <a:lstStyle/>
          <a:p>
            <a:r>
              <a:rPr lang="en-US" altLang="zh-CN" sz="3200" dirty="0" smtClean="0"/>
              <a:t>Relational Model is much more rigorous than Relational Database!!!</a:t>
            </a:r>
            <a:endParaRPr lang="zh-CN" altLang="en-US" sz="32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76481960"/>
      </p:ext>
    </p:extLst>
  </p:cSld>
  <p:clrMapOvr>
    <a:masterClrMapping/>
  </p:clrMapOvr>
  <mc:AlternateContent xmlns:mc="http://schemas.openxmlformats.org/markup-compatibility/2006" xmlns:p14="http://schemas.microsoft.com/office/powerpoint/2010/main">
    <mc:Choice Requires="p14">
      <p:transition spd="slow" p14:dur="2000" advTm="123968"/>
    </mc:Choice>
    <mc:Fallback xmlns="">
      <p:transition spd="slow" advTm="123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14241" y="1106037"/>
            <a:ext cx="11434948" cy="1937413"/>
          </a:xfrm>
          <a:prstGeom prst="rect">
            <a:avLst/>
          </a:prstGeom>
        </p:spPr>
      </p:pic>
      <p:sp>
        <p:nvSpPr>
          <p:cNvPr id="5" name="TextBox 4"/>
          <p:cNvSpPr txBox="1"/>
          <p:nvPr/>
        </p:nvSpPr>
        <p:spPr>
          <a:xfrm>
            <a:off x="214241" y="3589361"/>
            <a:ext cx="11434948" cy="3170099"/>
          </a:xfrm>
          <a:prstGeom prst="rect">
            <a:avLst/>
          </a:prstGeom>
          <a:noFill/>
        </p:spPr>
        <p:txBody>
          <a:bodyPr wrap="square" rtlCol="0">
            <a:spAutoFit/>
          </a:bodyPr>
          <a:lstStyle/>
          <a:p>
            <a:r>
              <a:rPr lang="en-US" altLang="zh-CN" sz="2400" dirty="0" smtClean="0"/>
              <a:t>This is a table named orders:</a:t>
            </a:r>
          </a:p>
          <a:p>
            <a:r>
              <a:rPr lang="en-US" altLang="zh-CN" dirty="0" err="1" smtClean="0"/>
              <a:t>OrderID</a:t>
            </a:r>
            <a:r>
              <a:rPr lang="en-US" altLang="zh-CN" dirty="0" smtClean="0"/>
              <a:t> is the </a:t>
            </a:r>
            <a:r>
              <a:rPr lang="en-US" altLang="zh-CN" sz="2400" b="1" dirty="0" smtClean="0"/>
              <a:t>primary key</a:t>
            </a:r>
            <a:r>
              <a:rPr lang="en-US" altLang="zh-CN" b="1" dirty="0"/>
              <a:t>;</a:t>
            </a:r>
            <a:endParaRPr lang="en-US" altLang="zh-CN" sz="2400" b="1" dirty="0" smtClean="0"/>
          </a:p>
          <a:p>
            <a:r>
              <a:rPr lang="en-US" altLang="zh-CN" sz="2000" dirty="0" err="1"/>
              <a:t>CustomerID</a:t>
            </a:r>
            <a:r>
              <a:rPr lang="en-US" altLang="zh-CN" sz="2000" dirty="0"/>
              <a:t>, </a:t>
            </a:r>
            <a:r>
              <a:rPr lang="en-US" altLang="zh-CN" sz="2000" dirty="0" err="1"/>
              <a:t>EmployeeID</a:t>
            </a:r>
            <a:r>
              <a:rPr lang="en-US" altLang="zh-CN" sz="2000" dirty="0"/>
              <a:t>, and </a:t>
            </a:r>
            <a:r>
              <a:rPr lang="en-US" altLang="zh-CN" sz="2000" dirty="0" err="1"/>
              <a:t>ShipperID</a:t>
            </a:r>
            <a:r>
              <a:rPr lang="en-US" altLang="zh-CN" sz="2000" dirty="0"/>
              <a:t> are all </a:t>
            </a:r>
            <a:r>
              <a:rPr lang="en-US" altLang="zh-CN" sz="2400" b="1" dirty="0"/>
              <a:t>foreign </a:t>
            </a:r>
            <a:r>
              <a:rPr lang="en-US" altLang="zh-CN" sz="2400" b="1" dirty="0" smtClean="0"/>
              <a:t>key </a:t>
            </a:r>
            <a:r>
              <a:rPr lang="en-US" altLang="zh-CN" sz="2000" dirty="0"/>
              <a:t>(Foreign keys need not have unique values in the referencing relation</a:t>
            </a:r>
            <a:r>
              <a:rPr lang="en-US" altLang="zh-CN" sz="2000" dirty="0" smtClean="0"/>
              <a:t>).</a:t>
            </a:r>
          </a:p>
          <a:p>
            <a:endParaRPr lang="en-US" altLang="zh-CN" sz="2000" dirty="0"/>
          </a:p>
          <a:p>
            <a:r>
              <a:rPr lang="en-US" altLang="zh-CN" sz="2000" dirty="0"/>
              <a:t>foreign key: A foreign key is a field in a relational table that matches the primary key column of another table.</a:t>
            </a:r>
          </a:p>
          <a:p>
            <a:endParaRPr lang="en-US" altLang="zh-CN" sz="2400" b="1" dirty="0" smtClean="0"/>
          </a:p>
          <a:p>
            <a:endParaRPr lang="zh-CN" altLang="en-US" sz="2400" b="1" dirty="0"/>
          </a:p>
        </p:txBody>
      </p:sp>
      <p:sp>
        <p:nvSpPr>
          <p:cNvPr id="7" name="Title 1"/>
          <p:cNvSpPr>
            <a:spLocks noGrp="1"/>
          </p:cNvSpPr>
          <p:nvPr>
            <p:ph type="title"/>
          </p:nvPr>
        </p:nvSpPr>
        <p:spPr>
          <a:xfrm>
            <a:off x="214241" y="213279"/>
            <a:ext cx="9404723" cy="693694"/>
          </a:xfrm>
        </p:spPr>
        <p:txBody>
          <a:bodyPr/>
          <a:lstStyle/>
          <a:p>
            <a:r>
              <a:rPr lang="en-US" altLang="zh-CN" dirty="0" smtClean="0"/>
              <a:t>Primary key and Foreign Key</a:t>
            </a:r>
            <a:endParaRPr lang="zh-CN" alt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1032309"/>
      </p:ext>
    </p:extLst>
  </p:cSld>
  <p:clrMapOvr>
    <a:masterClrMapping/>
  </p:clrMapOvr>
  <mc:AlternateContent xmlns:mc="http://schemas.openxmlformats.org/markup-compatibility/2006" xmlns:p14="http://schemas.microsoft.com/office/powerpoint/2010/main">
    <mc:Choice Requires="p14">
      <p:transition spd="slow" p14:dur="2000" advTm="92390"/>
    </mc:Choice>
    <mc:Fallback xmlns="">
      <p:transition spd="slow" advTm="92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4763"/>
          </a:xfrm>
        </p:spPr>
        <p:txBody>
          <a:bodyPr/>
          <a:lstStyle/>
          <a:p>
            <a:r>
              <a:rPr lang="en-US" altLang="zh-CN" dirty="0" smtClean="0"/>
              <a:t>SQL fundamentals</a:t>
            </a:r>
            <a:endParaRPr lang="zh-CN" altLang="en-US" dirty="0"/>
          </a:p>
        </p:txBody>
      </p:sp>
      <p:sp>
        <p:nvSpPr>
          <p:cNvPr id="3" name="Content Placeholder 2"/>
          <p:cNvSpPr>
            <a:spLocks noGrp="1"/>
          </p:cNvSpPr>
          <p:nvPr>
            <p:ph idx="1"/>
          </p:nvPr>
        </p:nvSpPr>
        <p:spPr>
          <a:xfrm>
            <a:off x="646112" y="1569494"/>
            <a:ext cx="9403742" cy="4678906"/>
          </a:xfrm>
        </p:spPr>
        <p:txBody>
          <a:bodyPr>
            <a:normAutofit lnSpcReduction="10000"/>
          </a:bodyPr>
          <a:lstStyle/>
          <a:p>
            <a:pPr marL="0" indent="0">
              <a:buNone/>
            </a:pPr>
            <a:r>
              <a:rPr lang="en-US" altLang="zh-CN" sz="2800" dirty="0" smtClean="0"/>
              <a:t>We need to learn several SQL statements firstly:</a:t>
            </a:r>
          </a:p>
          <a:p>
            <a:r>
              <a:rPr lang="en-US" altLang="zh-CN" sz="2800" dirty="0" smtClean="0"/>
              <a:t>CREATE</a:t>
            </a:r>
          </a:p>
          <a:p>
            <a:r>
              <a:rPr lang="en-US" altLang="zh-CN" sz="2800" dirty="0" smtClean="0"/>
              <a:t>INSERT INTO</a:t>
            </a:r>
          </a:p>
          <a:p>
            <a:r>
              <a:rPr lang="en-US" altLang="zh-CN" sz="2800" dirty="0" smtClean="0"/>
              <a:t>SELECT … FROM … WHERE</a:t>
            </a:r>
          </a:p>
          <a:p>
            <a:r>
              <a:rPr lang="en-US" altLang="zh-CN" sz="2800" dirty="0" smtClean="0"/>
              <a:t>UPDATE</a:t>
            </a:r>
          </a:p>
          <a:p>
            <a:r>
              <a:rPr lang="en-US" altLang="zh-CN" sz="2800" dirty="0" smtClean="0"/>
              <a:t>DELETE </a:t>
            </a:r>
          </a:p>
          <a:p>
            <a:r>
              <a:rPr lang="en-US" altLang="zh-CN" sz="2800" dirty="0" smtClean="0"/>
              <a:t>UNION</a:t>
            </a:r>
          </a:p>
          <a:p>
            <a:pPr marL="0" indent="0">
              <a:buNone/>
            </a:pPr>
            <a:r>
              <a:rPr lang="en-US" altLang="zh-CN" sz="2800" dirty="0" smtClean="0"/>
              <a:t>Keep in mind: SQL is not case sensitive!!! </a:t>
            </a:r>
          </a:p>
          <a:p>
            <a:pPr marL="0" indent="0">
              <a:buNone/>
            </a:pPr>
            <a:r>
              <a:rPr lang="en-US" altLang="zh-CN" sz="2800" b="1" dirty="0" smtClean="0"/>
              <a:t>CREATE</a:t>
            </a:r>
            <a:r>
              <a:rPr lang="en-US" altLang="zh-CN" sz="2800" dirty="0" smtClean="0"/>
              <a:t> is the same as </a:t>
            </a:r>
            <a:r>
              <a:rPr lang="en-US" altLang="zh-CN" sz="2800" b="1" dirty="0" smtClean="0"/>
              <a:t>create .</a:t>
            </a:r>
            <a:endParaRPr lang="zh-CN" altLang="en-US" sz="2800" b="1" dirty="0"/>
          </a:p>
        </p:txBody>
      </p:sp>
      <p:sp>
        <p:nvSpPr>
          <p:cNvPr id="4" name="TextBox 3"/>
          <p:cNvSpPr txBox="1"/>
          <p:nvPr/>
        </p:nvSpPr>
        <p:spPr>
          <a:xfrm>
            <a:off x="6878472" y="2415654"/>
            <a:ext cx="4599295" cy="1200329"/>
          </a:xfrm>
          <a:prstGeom prst="rect">
            <a:avLst/>
          </a:prstGeom>
          <a:noFill/>
        </p:spPr>
        <p:txBody>
          <a:bodyPr wrap="square" rtlCol="0">
            <a:spAutoFit/>
          </a:bodyPr>
          <a:lstStyle/>
          <a:p>
            <a:r>
              <a:rPr lang="en-US" altLang="zh-CN" dirty="0" smtClean="0"/>
              <a:t>You can use the W3C website to practice the examples:</a:t>
            </a:r>
          </a:p>
          <a:p>
            <a:r>
              <a:rPr lang="en-US" altLang="zh-CN" dirty="0">
                <a:hlinkClick r:id="rId4"/>
              </a:rPr>
              <a:t>http://www.w3schools.com/sql/trysql.asp?filename=trysql_select_all</a:t>
            </a:r>
            <a:endParaRPr lang="zh-CN" altLang="en-US" dirty="0"/>
          </a:p>
        </p:txBody>
      </p:sp>
      <p:sp>
        <p:nvSpPr>
          <p:cNvPr id="5" name="TextBox 4"/>
          <p:cNvSpPr txBox="1"/>
          <p:nvPr/>
        </p:nvSpPr>
        <p:spPr>
          <a:xfrm>
            <a:off x="6878472" y="3835021"/>
            <a:ext cx="4763068" cy="646331"/>
          </a:xfrm>
          <a:prstGeom prst="rect">
            <a:avLst/>
          </a:prstGeom>
          <a:noFill/>
        </p:spPr>
        <p:txBody>
          <a:bodyPr wrap="square" rtlCol="0">
            <a:spAutoFit/>
          </a:bodyPr>
          <a:lstStyle/>
          <a:p>
            <a:r>
              <a:rPr lang="en-US" altLang="zh-CN" dirty="0" smtClean="0"/>
              <a:t>Or download MySQL from :</a:t>
            </a:r>
          </a:p>
          <a:p>
            <a:r>
              <a:rPr lang="en-US" altLang="zh-CN" dirty="0">
                <a:hlinkClick r:id="rId5"/>
              </a:rPr>
              <a:t>http://dev.mysql.com/downloads/</a:t>
            </a:r>
            <a:endParaRPr lang="zh-CN" alt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11082054"/>
      </p:ext>
    </p:extLst>
  </p:cSld>
  <p:clrMapOvr>
    <a:masterClrMapping/>
  </p:clrMapOvr>
  <mc:AlternateContent xmlns:mc="http://schemas.openxmlformats.org/markup-compatibility/2006" xmlns:p14="http://schemas.microsoft.com/office/powerpoint/2010/main">
    <mc:Choice Requires="p14">
      <p:transition spd="slow" p14:dur="2000" advTm="87733"/>
    </mc:Choice>
    <mc:Fallback xmlns="">
      <p:transition spd="slow" advTm="87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39354"/>
          </a:xfrm>
        </p:spPr>
        <p:txBody>
          <a:bodyPr/>
          <a:lstStyle/>
          <a:p>
            <a:r>
              <a:rPr lang="en-US" altLang="zh-CN" dirty="0" smtClean="0"/>
              <a:t>CREATE</a:t>
            </a:r>
            <a:endParaRPr lang="zh-CN" altLang="en-US" dirty="0"/>
          </a:p>
        </p:txBody>
      </p:sp>
      <p:sp>
        <p:nvSpPr>
          <p:cNvPr id="3" name="Content Placeholder 2"/>
          <p:cNvSpPr>
            <a:spLocks noGrp="1"/>
          </p:cNvSpPr>
          <p:nvPr>
            <p:ph idx="1"/>
          </p:nvPr>
        </p:nvSpPr>
        <p:spPr>
          <a:xfrm>
            <a:off x="1104293" y="1241947"/>
            <a:ext cx="8735743" cy="627796"/>
          </a:xfrm>
        </p:spPr>
        <p:txBody>
          <a:bodyPr>
            <a:normAutofit/>
          </a:bodyPr>
          <a:lstStyle/>
          <a:p>
            <a:r>
              <a:rPr lang="en-US" altLang="zh-CN" dirty="0" smtClean="0"/>
              <a:t>In SQL, CREATE statement is used to create a new relation/table.</a:t>
            </a:r>
          </a:p>
          <a:p>
            <a:pPr marL="0" indent="0">
              <a:buNone/>
            </a:pPr>
            <a:endParaRPr lang="zh-CN" altLang="en-US" dirty="0"/>
          </a:p>
        </p:txBody>
      </p:sp>
      <p:sp>
        <p:nvSpPr>
          <p:cNvPr id="4" name="TextBox 3"/>
          <p:cNvSpPr txBox="1"/>
          <p:nvPr/>
        </p:nvSpPr>
        <p:spPr>
          <a:xfrm>
            <a:off x="1104293" y="2181301"/>
            <a:ext cx="4012441" cy="2585323"/>
          </a:xfrm>
          <a:prstGeom prst="rect">
            <a:avLst/>
          </a:prstGeom>
          <a:noFill/>
        </p:spPr>
        <p:txBody>
          <a:bodyPr wrap="square" rtlCol="0">
            <a:spAutoFit/>
          </a:bodyPr>
          <a:lstStyle/>
          <a:p>
            <a:r>
              <a:rPr lang="en-US" altLang="zh-CN" dirty="0"/>
              <a:t>CREATE TABLE </a:t>
            </a:r>
            <a:r>
              <a:rPr lang="en-US" altLang="zh-CN" dirty="0" smtClean="0"/>
              <a:t>students(</a:t>
            </a:r>
            <a:endParaRPr lang="en-US" altLang="zh-CN" dirty="0"/>
          </a:p>
          <a:p>
            <a:r>
              <a:rPr lang="en-US" altLang="zh-CN" dirty="0"/>
              <a:t>  </a:t>
            </a:r>
            <a:r>
              <a:rPr lang="en-US" altLang="zh-CN" dirty="0" err="1" smtClean="0"/>
              <a:t>student_id</a:t>
            </a:r>
            <a:r>
              <a:rPr lang="en-US" altLang="zh-CN" dirty="0" smtClean="0"/>
              <a:t> </a:t>
            </a:r>
            <a:r>
              <a:rPr lang="en-US" altLang="zh-CN" dirty="0">
                <a:solidFill>
                  <a:srgbClr val="FF0000"/>
                </a:solidFill>
              </a:rPr>
              <a:t>INT</a:t>
            </a:r>
            <a:r>
              <a:rPr lang="en-US" altLang="zh-CN" dirty="0"/>
              <a:t> NOT NULL,</a:t>
            </a:r>
          </a:p>
          <a:p>
            <a:r>
              <a:rPr lang="en-US" altLang="zh-CN" dirty="0"/>
              <a:t>  </a:t>
            </a:r>
            <a:r>
              <a:rPr lang="en-US" altLang="zh-CN" dirty="0" err="1" smtClean="0"/>
              <a:t>firstname</a:t>
            </a:r>
            <a:r>
              <a:rPr lang="en-US" altLang="zh-CN" dirty="0" smtClean="0"/>
              <a:t> </a:t>
            </a:r>
            <a:r>
              <a:rPr lang="en-US" altLang="zh-CN" dirty="0">
                <a:solidFill>
                  <a:srgbClr val="FF0000"/>
                </a:solidFill>
              </a:rPr>
              <a:t>VARCHAR(45)</a:t>
            </a:r>
            <a:r>
              <a:rPr lang="en-US" altLang="zh-CN" dirty="0"/>
              <a:t> NULL,</a:t>
            </a:r>
          </a:p>
          <a:p>
            <a:r>
              <a:rPr lang="en-US" altLang="zh-CN" dirty="0"/>
              <a:t>  </a:t>
            </a:r>
            <a:r>
              <a:rPr lang="en-US" altLang="zh-CN" dirty="0" err="1" smtClean="0"/>
              <a:t>lastname</a:t>
            </a:r>
            <a:r>
              <a:rPr lang="en-US" altLang="zh-CN" dirty="0" smtClean="0"/>
              <a:t> </a:t>
            </a:r>
            <a:r>
              <a:rPr lang="en-US" altLang="zh-CN" dirty="0">
                <a:solidFill>
                  <a:srgbClr val="FF0000"/>
                </a:solidFill>
              </a:rPr>
              <a:t>VARCHAR(45)</a:t>
            </a:r>
            <a:r>
              <a:rPr lang="en-US" altLang="zh-CN" dirty="0"/>
              <a:t> NULL,</a:t>
            </a:r>
          </a:p>
          <a:p>
            <a:r>
              <a:rPr lang="en-US" altLang="zh-CN" dirty="0"/>
              <a:t>  </a:t>
            </a:r>
            <a:r>
              <a:rPr lang="en-US" altLang="zh-CN" dirty="0" err="1" smtClean="0"/>
              <a:t>course_id</a:t>
            </a:r>
            <a:r>
              <a:rPr lang="en-US" altLang="zh-CN" dirty="0" smtClean="0"/>
              <a:t> </a:t>
            </a:r>
            <a:r>
              <a:rPr lang="en-US" altLang="zh-CN" dirty="0">
                <a:solidFill>
                  <a:srgbClr val="FF0000"/>
                </a:solidFill>
              </a:rPr>
              <a:t>INT</a:t>
            </a:r>
            <a:r>
              <a:rPr lang="en-US" altLang="zh-CN" dirty="0"/>
              <a:t> NULL,</a:t>
            </a:r>
          </a:p>
          <a:p>
            <a:r>
              <a:rPr lang="en-US" altLang="zh-CN" dirty="0"/>
              <a:t>  PRIMARY KEY </a:t>
            </a:r>
            <a:r>
              <a:rPr lang="en-US" altLang="zh-CN" dirty="0" smtClean="0"/>
              <a:t>(</a:t>
            </a:r>
            <a:r>
              <a:rPr lang="en-US" altLang="zh-CN" dirty="0" err="1" smtClean="0"/>
              <a:t>student_id</a:t>
            </a:r>
            <a:r>
              <a:rPr lang="en-US" altLang="zh-CN" dirty="0" smtClean="0"/>
              <a:t>),</a:t>
            </a:r>
            <a:endParaRPr lang="en-US" altLang="zh-CN" dirty="0"/>
          </a:p>
          <a:p>
            <a:r>
              <a:rPr lang="en-US" altLang="zh-CN" dirty="0" smtClean="0"/>
              <a:t>  FOREIGN </a:t>
            </a:r>
            <a:r>
              <a:rPr lang="en-US" altLang="zh-CN" dirty="0"/>
              <a:t>KEY </a:t>
            </a:r>
            <a:r>
              <a:rPr lang="en-US" altLang="zh-CN" dirty="0" smtClean="0"/>
              <a:t>(</a:t>
            </a:r>
            <a:r>
              <a:rPr lang="en-US" altLang="zh-CN" dirty="0" err="1" smtClean="0"/>
              <a:t>course_id</a:t>
            </a:r>
            <a:r>
              <a:rPr lang="en-US" altLang="zh-CN" dirty="0" smtClean="0"/>
              <a:t>)</a:t>
            </a:r>
            <a:endParaRPr lang="en-US" altLang="zh-CN" dirty="0"/>
          </a:p>
          <a:p>
            <a:r>
              <a:rPr lang="en-US" altLang="zh-CN" dirty="0"/>
              <a:t>    REFERENCES </a:t>
            </a:r>
            <a:r>
              <a:rPr lang="en-US" altLang="zh-CN" dirty="0" smtClean="0"/>
              <a:t>courses (</a:t>
            </a:r>
            <a:r>
              <a:rPr lang="en-US" altLang="zh-CN" dirty="0" err="1" smtClean="0"/>
              <a:t>course_id</a:t>
            </a:r>
            <a:r>
              <a:rPr lang="en-US" altLang="zh-CN" dirty="0" smtClean="0"/>
              <a:t>)</a:t>
            </a:r>
            <a:endParaRPr lang="en-US" altLang="zh-CN" dirty="0"/>
          </a:p>
          <a:p>
            <a:r>
              <a:rPr lang="en-US" altLang="zh-CN" dirty="0" smtClean="0"/>
              <a:t>);</a:t>
            </a:r>
            <a:endParaRPr lang="zh-CN" altLang="en-US" dirty="0"/>
          </a:p>
        </p:txBody>
      </p:sp>
      <p:sp>
        <p:nvSpPr>
          <p:cNvPr id="6" name="TextBox 5"/>
          <p:cNvSpPr txBox="1"/>
          <p:nvPr/>
        </p:nvSpPr>
        <p:spPr>
          <a:xfrm>
            <a:off x="5888267" y="2181301"/>
            <a:ext cx="4756986" cy="1754326"/>
          </a:xfrm>
          <a:prstGeom prst="rect">
            <a:avLst/>
          </a:prstGeom>
          <a:noFill/>
        </p:spPr>
        <p:txBody>
          <a:bodyPr wrap="square" rtlCol="0">
            <a:spAutoFit/>
          </a:bodyPr>
          <a:lstStyle/>
          <a:p>
            <a:r>
              <a:rPr lang="en-US" altLang="zh-CN" dirty="0"/>
              <a:t>CREATE TABLE </a:t>
            </a:r>
            <a:r>
              <a:rPr lang="en-US" altLang="zh-CN" dirty="0" smtClean="0"/>
              <a:t>courses(</a:t>
            </a:r>
            <a:endParaRPr lang="en-US" altLang="zh-CN" dirty="0"/>
          </a:p>
          <a:p>
            <a:r>
              <a:rPr lang="en-US" altLang="zh-CN" dirty="0"/>
              <a:t>  </a:t>
            </a:r>
            <a:r>
              <a:rPr lang="en-US" altLang="zh-CN" dirty="0" err="1" smtClean="0"/>
              <a:t>course_id</a:t>
            </a:r>
            <a:r>
              <a:rPr lang="en-US" altLang="zh-CN" dirty="0" smtClean="0"/>
              <a:t> </a:t>
            </a:r>
            <a:r>
              <a:rPr lang="en-US" altLang="zh-CN" dirty="0">
                <a:solidFill>
                  <a:srgbClr val="FF0000"/>
                </a:solidFill>
              </a:rPr>
              <a:t>INT</a:t>
            </a:r>
            <a:r>
              <a:rPr lang="en-US" altLang="zh-CN" dirty="0"/>
              <a:t> NOT NULL,</a:t>
            </a:r>
          </a:p>
          <a:p>
            <a:r>
              <a:rPr lang="en-US" altLang="zh-CN" dirty="0"/>
              <a:t>  </a:t>
            </a:r>
            <a:r>
              <a:rPr lang="en-US" altLang="zh-CN" dirty="0" err="1" smtClean="0"/>
              <a:t>course_name</a:t>
            </a:r>
            <a:r>
              <a:rPr lang="en-US" altLang="zh-CN" dirty="0" smtClean="0"/>
              <a:t> </a:t>
            </a:r>
            <a:r>
              <a:rPr lang="en-US" altLang="zh-CN" dirty="0">
                <a:solidFill>
                  <a:srgbClr val="FF0000"/>
                </a:solidFill>
              </a:rPr>
              <a:t>VARCHAR(45)</a:t>
            </a:r>
            <a:r>
              <a:rPr lang="en-US" altLang="zh-CN" dirty="0"/>
              <a:t> NULL</a:t>
            </a:r>
            <a:r>
              <a:rPr lang="en-US" altLang="zh-CN" dirty="0" smtClean="0"/>
              <a:t>,</a:t>
            </a:r>
          </a:p>
          <a:p>
            <a:r>
              <a:rPr lang="en-US" altLang="zh-CN" dirty="0"/>
              <a:t> </a:t>
            </a:r>
            <a:r>
              <a:rPr lang="en-US" altLang="zh-CN" dirty="0" smtClean="0"/>
              <a:t> </a:t>
            </a:r>
            <a:r>
              <a:rPr lang="en-US" altLang="zh-CN" dirty="0" err="1" smtClean="0"/>
              <a:t>professor_name</a:t>
            </a:r>
            <a:r>
              <a:rPr lang="en-US" altLang="zh-CN" dirty="0" smtClean="0"/>
              <a:t> </a:t>
            </a:r>
            <a:r>
              <a:rPr lang="en-US" altLang="zh-CN" dirty="0">
                <a:solidFill>
                  <a:srgbClr val="FF0000"/>
                </a:solidFill>
              </a:rPr>
              <a:t>VARCHAR(45)</a:t>
            </a:r>
            <a:r>
              <a:rPr lang="en-US" altLang="zh-CN" dirty="0"/>
              <a:t> NULL,</a:t>
            </a:r>
          </a:p>
          <a:p>
            <a:r>
              <a:rPr lang="en-US" altLang="zh-CN" dirty="0" smtClean="0"/>
              <a:t>  semester </a:t>
            </a:r>
            <a:r>
              <a:rPr lang="en-US" altLang="zh-CN" dirty="0" smtClean="0">
                <a:solidFill>
                  <a:srgbClr val="FF0000"/>
                </a:solidFill>
              </a:rPr>
              <a:t>VARCHAR(15)</a:t>
            </a:r>
            <a:r>
              <a:rPr lang="en-US" altLang="zh-CN" dirty="0" smtClean="0"/>
              <a:t> NULL,</a:t>
            </a:r>
            <a:endParaRPr lang="en-US" altLang="zh-CN" dirty="0"/>
          </a:p>
          <a:p>
            <a:r>
              <a:rPr lang="en-US" altLang="zh-CN" dirty="0" smtClean="0"/>
              <a:t>  PRIMARY </a:t>
            </a:r>
            <a:r>
              <a:rPr lang="en-US" altLang="zh-CN" dirty="0"/>
              <a:t>KEY </a:t>
            </a:r>
            <a:r>
              <a:rPr lang="en-US" altLang="zh-CN" dirty="0" smtClean="0"/>
              <a:t>(</a:t>
            </a:r>
            <a:r>
              <a:rPr lang="en-US" altLang="zh-CN" dirty="0" err="1" smtClean="0"/>
              <a:t>course_id</a:t>
            </a:r>
            <a:r>
              <a:rPr lang="en-US" altLang="zh-CN" dirty="0" smtClean="0"/>
              <a:t>));</a:t>
            </a:r>
            <a:endParaRPr lang="zh-CN" altLang="en-US" dirty="0"/>
          </a:p>
        </p:txBody>
      </p:sp>
      <p:sp>
        <p:nvSpPr>
          <p:cNvPr id="7" name="TextBox 6"/>
          <p:cNvSpPr txBox="1"/>
          <p:nvPr/>
        </p:nvSpPr>
        <p:spPr>
          <a:xfrm>
            <a:off x="5991367" y="4285397"/>
            <a:ext cx="5295332" cy="1477328"/>
          </a:xfrm>
          <a:prstGeom prst="rect">
            <a:avLst/>
          </a:prstGeom>
          <a:solidFill>
            <a:schemeClr val="accent4">
              <a:lumMod val="20000"/>
              <a:lumOff val="80000"/>
            </a:schemeClr>
          </a:solidFill>
        </p:spPr>
        <p:txBody>
          <a:bodyPr wrap="square" rtlCol="0">
            <a:spAutoFit/>
          </a:bodyPr>
          <a:lstStyle/>
          <a:p>
            <a:r>
              <a:rPr lang="en-US" altLang="zh-CN" dirty="0" smtClean="0">
                <a:solidFill>
                  <a:schemeClr val="bg1"/>
                </a:solidFill>
              </a:rPr>
              <a:t>A new term here:</a:t>
            </a:r>
          </a:p>
          <a:p>
            <a:r>
              <a:rPr lang="en-US" altLang="zh-CN" b="1" i="1" dirty="0" smtClean="0">
                <a:solidFill>
                  <a:schemeClr val="bg1"/>
                </a:solidFill>
              </a:rPr>
              <a:t>A Domain</a:t>
            </a:r>
            <a:r>
              <a:rPr lang="en-US" altLang="zh-CN" dirty="0" smtClean="0">
                <a:solidFill>
                  <a:schemeClr val="bg1"/>
                </a:solidFill>
              </a:rPr>
              <a:t> describes </a:t>
            </a:r>
            <a:r>
              <a:rPr lang="en-US" altLang="zh-CN" dirty="0">
                <a:solidFill>
                  <a:schemeClr val="bg1"/>
                </a:solidFill>
              </a:rPr>
              <a:t>the set of possible values for a given attribute, and can be considered a constraint on the value of the attribute</a:t>
            </a:r>
            <a:r>
              <a:rPr lang="en-US" altLang="zh-CN" dirty="0" smtClean="0">
                <a:solidFill>
                  <a:schemeClr val="bg1"/>
                </a:solidFill>
              </a:rPr>
              <a:t>. E.g., the values of </a:t>
            </a:r>
            <a:r>
              <a:rPr lang="en-US" altLang="zh-CN" dirty="0" err="1" smtClean="0">
                <a:solidFill>
                  <a:schemeClr val="bg1"/>
                </a:solidFill>
              </a:rPr>
              <a:t>student_id</a:t>
            </a:r>
            <a:r>
              <a:rPr lang="en-US" altLang="zh-CN" dirty="0" smtClean="0">
                <a:solidFill>
                  <a:schemeClr val="bg1"/>
                </a:solidFill>
              </a:rPr>
              <a:t> must be an integer.</a:t>
            </a:r>
            <a:endParaRPr lang="zh-CN" altLang="en-US"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2690"/>
      </p:ext>
    </p:extLst>
  </p:cSld>
  <p:clrMapOvr>
    <a:masterClrMapping/>
  </p:clrMapOvr>
  <mc:AlternateContent xmlns:mc="http://schemas.openxmlformats.org/markup-compatibility/2006" xmlns:p14="http://schemas.microsoft.com/office/powerpoint/2010/main">
    <mc:Choice Requires="p14">
      <p:transition spd="slow" p14:dur="2000" advTm="238566"/>
    </mc:Choice>
    <mc:Fallback xmlns="">
      <p:transition spd="slow" advTm="2385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6524"/>
          </a:xfrm>
        </p:spPr>
        <p:txBody>
          <a:bodyPr/>
          <a:lstStyle/>
          <a:p>
            <a:r>
              <a:rPr lang="en-US" altLang="zh-CN" dirty="0" smtClean="0"/>
              <a:t>INSERT INTO</a:t>
            </a:r>
            <a:endParaRPr lang="zh-CN" altLang="en-US" dirty="0"/>
          </a:p>
        </p:txBody>
      </p:sp>
      <p:sp>
        <p:nvSpPr>
          <p:cNvPr id="3" name="Content Placeholder 2"/>
          <p:cNvSpPr>
            <a:spLocks noGrp="1"/>
          </p:cNvSpPr>
          <p:nvPr>
            <p:ph idx="1"/>
          </p:nvPr>
        </p:nvSpPr>
        <p:spPr>
          <a:xfrm>
            <a:off x="646110" y="1466066"/>
            <a:ext cx="9985495" cy="676634"/>
          </a:xfrm>
        </p:spPr>
        <p:txBody>
          <a:bodyPr/>
          <a:lstStyle/>
          <a:p>
            <a:r>
              <a:rPr lang="en-US" altLang="zh-CN" dirty="0" smtClean="0"/>
              <a:t>INSERT INTO statement is used to insert one record/tuple into an existed table.</a:t>
            </a:r>
            <a:endParaRPr lang="zh-CN" altLang="en-US" dirty="0"/>
          </a:p>
        </p:txBody>
      </p:sp>
      <p:sp>
        <p:nvSpPr>
          <p:cNvPr id="4" name="TextBox 3"/>
          <p:cNvSpPr txBox="1"/>
          <p:nvPr/>
        </p:nvSpPr>
        <p:spPr>
          <a:xfrm>
            <a:off x="532262" y="2333767"/>
            <a:ext cx="4544706" cy="2308324"/>
          </a:xfrm>
          <a:prstGeom prst="rect">
            <a:avLst/>
          </a:prstGeom>
          <a:noFill/>
        </p:spPr>
        <p:txBody>
          <a:bodyPr wrap="square" rtlCol="0">
            <a:spAutoFit/>
          </a:bodyPr>
          <a:lstStyle/>
          <a:p>
            <a:r>
              <a:rPr lang="en-US" altLang="zh-CN" dirty="0"/>
              <a:t>INSERT INTO students</a:t>
            </a:r>
          </a:p>
          <a:p>
            <a:r>
              <a:rPr lang="en-US" altLang="zh-CN" dirty="0"/>
              <a:t>VALUES (1, </a:t>
            </a:r>
            <a:r>
              <a:rPr lang="en-US" altLang="zh-CN" dirty="0" smtClean="0">
                <a:latin typeface="Calibri" panose="020F0502020204030204" pitchFamily="34" charset="0"/>
              </a:rPr>
              <a:t>'</a:t>
            </a:r>
            <a:r>
              <a:rPr lang="en-US" altLang="zh-CN" dirty="0" smtClean="0"/>
              <a:t>Tom', 'Parker', </a:t>
            </a:r>
            <a:r>
              <a:rPr lang="en-US" altLang="zh-CN" dirty="0"/>
              <a:t>14001</a:t>
            </a:r>
            <a:r>
              <a:rPr lang="en-US" altLang="zh-CN" dirty="0" smtClean="0"/>
              <a:t>),</a:t>
            </a:r>
            <a:endParaRPr lang="en-US" altLang="zh-CN" dirty="0"/>
          </a:p>
          <a:p>
            <a:r>
              <a:rPr lang="en-US" altLang="zh-CN" dirty="0"/>
              <a:t> </a:t>
            </a:r>
            <a:r>
              <a:rPr lang="en-US" altLang="zh-CN" dirty="0" smtClean="0"/>
              <a:t>             </a:t>
            </a:r>
            <a:r>
              <a:rPr lang="en-US" altLang="zh-CN" dirty="0"/>
              <a:t>(2, </a:t>
            </a:r>
            <a:r>
              <a:rPr lang="en-US" altLang="zh-CN" dirty="0" smtClean="0"/>
              <a:t>'Abe', 'Smith', </a:t>
            </a:r>
            <a:r>
              <a:rPr lang="en-US" altLang="zh-CN" dirty="0"/>
              <a:t>14001</a:t>
            </a:r>
            <a:r>
              <a:rPr lang="en-US" altLang="zh-CN" dirty="0" smtClean="0"/>
              <a:t>),</a:t>
            </a:r>
            <a:endParaRPr lang="en-US" altLang="zh-CN" dirty="0"/>
          </a:p>
          <a:p>
            <a:r>
              <a:rPr lang="en-US" altLang="zh-CN" dirty="0" smtClean="0"/>
              <a:t>              </a:t>
            </a:r>
            <a:r>
              <a:rPr lang="en-US" altLang="zh-CN" dirty="0"/>
              <a:t>(3, </a:t>
            </a:r>
            <a:r>
              <a:rPr lang="en-US" altLang="zh-CN" dirty="0" smtClean="0"/>
              <a:t>'Cathy', 'Brown', </a:t>
            </a:r>
            <a:r>
              <a:rPr lang="en-US" altLang="zh-CN" dirty="0"/>
              <a:t>14002</a:t>
            </a:r>
            <a:r>
              <a:rPr lang="en-US" altLang="zh-CN" dirty="0" smtClean="0"/>
              <a:t>),</a:t>
            </a:r>
            <a:endParaRPr lang="en-US" altLang="zh-CN" dirty="0"/>
          </a:p>
          <a:p>
            <a:r>
              <a:rPr lang="en-US" altLang="zh-CN" dirty="0" smtClean="0"/>
              <a:t>              (</a:t>
            </a:r>
            <a:r>
              <a:rPr lang="en-US" altLang="zh-CN" dirty="0"/>
              <a:t>4, </a:t>
            </a:r>
            <a:r>
              <a:rPr lang="en-US" altLang="zh-CN" dirty="0" smtClean="0"/>
              <a:t>'Tim', 'Duncan', </a:t>
            </a:r>
            <a:r>
              <a:rPr lang="en-US" altLang="zh-CN" dirty="0"/>
              <a:t>14003</a:t>
            </a:r>
            <a:r>
              <a:rPr lang="en-US" altLang="zh-CN" dirty="0" smtClean="0"/>
              <a:t>),</a:t>
            </a:r>
            <a:endParaRPr lang="en-US" altLang="zh-CN" dirty="0"/>
          </a:p>
          <a:p>
            <a:r>
              <a:rPr lang="en-US" altLang="zh-CN" dirty="0" smtClean="0"/>
              <a:t>              (</a:t>
            </a:r>
            <a:r>
              <a:rPr lang="en-US" altLang="zh-CN" dirty="0"/>
              <a:t>5, </a:t>
            </a:r>
            <a:r>
              <a:rPr lang="en-US" altLang="zh-CN" dirty="0" smtClean="0"/>
              <a:t>'Rob', 'Starker', </a:t>
            </a:r>
            <a:r>
              <a:rPr lang="en-US" altLang="zh-CN" dirty="0"/>
              <a:t>14004);</a:t>
            </a:r>
          </a:p>
          <a:p>
            <a:endParaRPr lang="en-US" altLang="zh-CN" dirty="0"/>
          </a:p>
          <a:p>
            <a:endParaRPr lang="zh-CN" altLang="en-US" dirty="0"/>
          </a:p>
        </p:txBody>
      </p:sp>
      <p:sp>
        <p:nvSpPr>
          <p:cNvPr id="5" name="TextBox 4"/>
          <p:cNvSpPr txBox="1"/>
          <p:nvPr/>
        </p:nvSpPr>
        <p:spPr>
          <a:xfrm>
            <a:off x="5677469" y="2333767"/>
            <a:ext cx="5677468" cy="2031325"/>
          </a:xfrm>
          <a:prstGeom prst="rect">
            <a:avLst/>
          </a:prstGeom>
          <a:noFill/>
        </p:spPr>
        <p:txBody>
          <a:bodyPr wrap="square" rtlCol="0">
            <a:spAutoFit/>
          </a:bodyPr>
          <a:lstStyle/>
          <a:p>
            <a:r>
              <a:rPr lang="en-US" altLang="zh-CN" dirty="0" smtClean="0"/>
              <a:t>INSERT INTO courses</a:t>
            </a:r>
          </a:p>
          <a:p>
            <a:r>
              <a:rPr lang="en-US" altLang="zh-CN" dirty="0" smtClean="0"/>
              <a:t>VALUES (14001, 'Database', 'Steve', '14SPR'),</a:t>
            </a:r>
          </a:p>
          <a:p>
            <a:r>
              <a:rPr lang="en-US" altLang="zh-CN" dirty="0" smtClean="0"/>
              <a:t>              (14002, 'Algorithm', '</a:t>
            </a:r>
            <a:r>
              <a:rPr lang="en-US" altLang="zh-CN" dirty="0" err="1" smtClean="0"/>
              <a:t>Kifer</a:t>
            </a:r>
            <a:r>
              <a:rPr lang="en-US" altLang="zh-CN" dirty="0" smtClean="0"/>
              <a:t>', '14SPR'),</a:t>
            </a:r>
          </a:p>
          <a:p>
            <a:r>
              <a:rPr lang="en-US" altLang="zh-CN" dirty="0" smtClean="0"/>
              <a:t>       (14003, 'Web programming', '</a:t>
            </a:r>
            <a:r>
              <a:rPr lang="en-US" altLang="zh-CN" dirty="0" err="1" smtClean="0"/>
              <a:t>Udit</a:t>
            </a:r>
            <a:r>
              <a:rPr lang="en-US" altLang="zh-CN" dirty="0" smtClean="0"/>
              <a:t>', '14SUM'),</a:t>
            </a:r>
          </a:p>
          <a:p>
            <a:r>
              <a:rPr lang="en-US" altLang="zh-CN" dirty="0" smtClean="0"/>
              <a:t>       (14004, 'Network', 'Butter', '14SUM');</a:t>
            </a:r>
            <a:endParaRPr lang="zh-CN" altLang="en-US" dirty="0"/>
          </a:p>
          <a:p>
            <a:endParaRPr lang="zh-CN" altLang="en-US" dirty="0"/>
          </a:p>
          <a:p>
            <a:endParaRPr lang="zh-CN" alt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06696321"/>
      </p:ext>
    </p:extLst>
  </p:cSld>
  <p:clrMapOvr>
    <a:masterClrMapping/>
  </p:clrMapOvr>
  <mc:AlternateContent xmlns:mc="http://schemas.openxmlformats.org/markup-compatibility/2006" xmlns:p14="http://schemas.microsoft.com/office/powerpoint/2010/main">
    <mc:Choice Requires="p14">
      <p:transition spd="slow" p14:dur="2000" advTm="110917"/>
    </mc:Choice>
    <mc:Fallback xmlns="">
      <p:transition spd="slow" advTm="110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93945"/>
          </a:xfrm>
        </p:spPr>
        <p:txBody>
          <a:bodyPr/>
          <a:lstStyle/>
          <a:p>
            <a:r>
              <a:rPr lang="en-US" altLang="zh-CN" dirty="0" smtClean="0"/>
              <a:t>SELECT…FROM…WHERE</a:t>
            </a:r>
            <a:endParaRPr lang="zh-CN" altLang="en-US" dirty="0"/>
          </a:p>
        </p:txBody>
      </p:sp>
      <p:sp>
        <p:nvSpPr>
          <p:cNvPr id="3" name="Content Placeholder 2"/>
          <p:cNvSpPr>
            <a:spLocks noGrp="1"/>
          </p:cNvSpPr>
          <p:nvPr>
            <p:ph idx="1"/>
          </p:nvPr>
        </p:nvSpPr>
        <p:spPr>
          <a:xfrm>
            <a:off x="646111" y="1446663"/>
            <a:ext cx="9403743" cy="736979"/>
          </a:xfrm>
        </p:spPr>
        <p:txBody>
          <a:bodyPr/>
          <a:lstStyle/>
          <a:p>
            <a:pPr marL="0" indent="0">
              <a:buNone/>
            </a:pPr>
            <a:r>
              <a:rPr lang="en-US" altLang="zh-CN" dirty="0" smtClean="0"/>
              <a:t>SELECT…FROM…WHERE combination is used to retrieve a report or several reports from the database.</a:t>
            </a:r>
          </a:p>
          <a:p>
            <a:pPr marL="0" indent="0">
              <a:buNone/>
            </a:pPr>
            <a:endParaRPr lang="en-US" altLang="zh-CN" i="1" dirty="0" smtClean="0"/>
          </a:p>
          <a:p>
            <a:endParaRPr lang="zh-CN" altLang="en-US" dirty="0"/>
          </a:p>
        </p:txBody>
      </p:sp>
      <p:sp>
        <p:nvSpPr>
          <p:cNvPr id="4" name="TextBox 3"/>
          <p:cNvSpPr txBox="1"/>
          <p:nvPr/>
        </p:nvSpPr>
        <p:spPr>
          <a:xfrm>
            <a:off x="464024" y="2415653"/>
            <a:ext cx="5568286" cy="2215991"/>
          </a:xfrm>
          <a:prstGeom prst="rect">
            <a:avLst/>
          </a:prstGeom>
          <a:noFill/>
        </p:spPr>
        <p:txBody>
          <a:bodyPr wrap="square" rtlCol="0">
            <a:spAutoFit/>
          </a:bodyPr>
          <a:lstStyle/>
          <a:p>
            <a:pPr>
              <a:lnSpc>
                <a:spcPct val="150000"/>
              </a:lnSpc>
            </a:pPr>
            <a:r>
              <a:rPr lang="en-US" altLang="zh-CN" sz="2000" dirty="0"/>
              <a:t>SELECT </a:t>
            </a:r>
            <a:r>
              <a:rPr lang="en-US" altLang="zh-CN" sz="2000" i="1" dirty="0" err="1" smtClean="0"/>
              <a:t>column_name,column_name</a:t>
            </a:r>
            <a:r>
              <a:rPr lang="en-US" altLang="zh-CN" sz="2000" i="1" dirty="0"/>
              <a:t>, …</a:t>
            </a:r>
          </a:p>
          <a:p>
            <a:pPr>
              <a:lnSpc>
                <a:spcPct val="150000"/>
              </a:lnSpc>
            </a:pPr>
            <a:r>
              <a:rPr lang="en-US" altLang="zh-CN" sz="2000" dirty="0"/>
              <a:t>FROM </a:t>
            </a:r>
            <a:r>
              <a:rPr lang="en-US" altLang="zh-CN" sz="2000" i="1" dirty="0" err="1"/>
              <a:t>table_name</a:t>
            </a:r>
            <a:endParaRPr lang="en-US" altLang="zh-CN" sz="2000" i="1" dirty="0"/>
          </a:p>
          <a:p>
            <a:pPr>
              <a:lnSpc>
                <a:spcPct val="150000"/>
              </a:lnSpc>
            </a:pPr>
            <a:r>
              <a:rPr lang="en-US" altLang="zh-CN" sz="2000" dirty="0"/>
              <a:t>WHERE </a:t>
            </a:r>
            <a:r>
              <a:rPr lang="en-US" altLang="zh-CN" sz="2000" i="1" dirty="0" err="1"/>
              <a:t>column_name</a:t>
            </a:r>
            <a:r>
              <a:rPr lang="en-US" altLang="zh-CN" sz="2000" i="1" dirty="0"/>
              <a:t> operator value </a:t>
            </a:r>
          </a:p>
          <a:p>
            <a:pPr>
              <a:lnSpc>
                <a:spcPct val="150000"/>
              </a:lnSpc>
            </a:pPr>
            <a:r>
              <a:rPr lang="en-US" altLang="zh-CN" sz="2000" i="1" dirty="0"/>
              <a:t>      AND </a:t>
            </a:r>
            <a:r>
              <a:rPr lang="en-US" altLang="zh-CN" sz="2000" i="1" dirty="0" err="1"/>
              <a:t>column_name</a:t>
            </a:r>
            <a:r>
              <a:rPr lang="en-US" altLang="zh-CN" sz="2000" i="1" dirty="0"/>
              <a:t> operator value</a:t>
            </a:r>
            <a:endParaRPr lang="en-US" altLang="zh-CN" sz="2000" dirty="0"/>
          </a:p>
          <a:p>
            <a:endParaRPr lang="zh-CN" altLang="en-US" dirty="0"/>
          </a:p>
        </p:txBody>
      </p:sp>
      <p:sp>
        <p:nvSpPr>
          <p:cNvPr id="5" name="TextBox 4"/>
          <p:cNvSpPr txBox="1"/>
          <p:nvPr/>
        </p:nvSpPr>
        <p:spPr>
          <a:xfrm>
            <a:off x="6237027" y="2183642"/>
            <a:ext cx="5704764" cy="1200329"/>
          </a:xfrm>
          <a:prstGeom prst="rect">
            <a:avLst/>
          </a:prstGeom>
          <a:noFill/>
        </p:spPr>
        <p:txBody>
          <a:bodyPr wrap="square" rtlCol="0">
            <a:spAutoFit/>
          </a:bodyPr>
          <a:lstStyle/>
          <a:p>
            <a:r>
              <a:rPr lang="en-US" altLang="zh-CN" dirty="0" smtClean="0"/>
              <a:t>Example:</a:t>
            </a:r>
          </a:p>
          <a:p>
            <a:r>
              <a:rPr lang="en-US" altLang="zh-CN" dirty="0" smtClean="0"/>
              <a:t>SELECT </a:t>
            </a:r>
            <a:r>
              <a:rPr lang="en-US" altLang="zh-CN" dirty="0" err="1" smtClean="0"/>
              <a:t>students.student_id</a:t>
            </a:r>
            <a:r>
              <a:rPr lang="en-US" altLang="zh-CN" dirty="0" smtClean="0"/>
              <a:t>, </a:t>
            </a:r>
            <a:r>
              <a:rPr lang="en-US" altLang="zh-CN" dirty="0" err="1" smtClean="0"/>
              <a:t>courses.course_name</a:t>
            </a:r>
            <a:endParaRPr lang="en-US" altLang="zh-CN" dirty="0" smtClean="0"/>
          </a:p>
          <a:p>
            <a:r>
              <a:rPr lang="en-US" altLang="zh-CN" dirty="0" smtClean="0"/>
              <a:t>FROM students, courses</a:t>
            </a:r>
          </a:p>
          <a:p>
            <a:r>
              <a:rPr lang="en-US" altLang="zh-CN" dirty="0" smtClean="0"/>
              <a:t>WHERE </a:t>
            </a:r>
            <a:r>
              <a:rPr lang="en-US" altLang="zh-CN" dirty="0" err="1" smtClean="0"/>
              <a:t>students.course_id</a:t>
            </a:r>
            <a:r>
              <a:rPr lang="en-US" altLang="zh-CN" dirty="0" smtClean="0"/>
              <a:t> = </a:t>
            </a:r>
            <a:r>
              <a:rPr lang="en-US" altLang="zh-CN" dirty="0" err="1" smtClean="0"/>
              <a:t>courses.course_id</a:t>
            </a:r>
            <a:r>
              <a:rPr lang="en-US" altLang="zh-CN" dirty="0" smtClean="0"/>
              <a:t>;</a:t>
            </a:r>
            <a:endParaRPr lang="zh-CN" altLang="en-US" dirty="0"/>
          </a:p>
        </p:txBody>
      </p:sp>
      <p:sp>
        <p:nvSpPr>
          <p:cNvPr id="10" name="TextBox 9"/>
          <p:cNvSpPr txBox="1"/>
          <p:nvPr/>
        </p:nvSpPr>
        <p:spPr>
          <a:xfrm>
            <a:off x="464024" y="4631644"/>
            <a:ext cx="10236060" cy="1200329"/>
          </a:xfrm>
          <a:prstGeom prst="rect">
            <a:avLst/>
          </a:prstGeom>
          <a:noFill/>
        </p:spPr>
        <p:txBody>
          <a:bodyPr wrap="square" rtlCol="0">
            <a:spAutoFit/>
          </a:bodyPr>
          <a:lstStyle/>
          <a:p>
            <a:pPr marL="342900" indent="-342900">
              <a:buAutoNum type="arabicPeriod"/>
            </a:pPr>
            <a:r>
              <a:rPr lang="en-US" altLang="zh-CN" sz="2400" dirty="0" smtClean="0"/>
              <a:t>Determine the tables which to select data from. (FROM)</a:t>
            </a:r>
          </a:p>
          <a:p>
            <a:pPr marL="342900" indent="-342900">
              <a:buAutoNum type="arabicPeriod" startAt="2"/>
            </a:pPr>
            <a:r>
              <a:rPr lang="en-US" altLang="zh-CN" sz="2400" dirty="0" smtClean="0"/>
              <a:t>Select the specified rows which satisfy the requirements. (WHERE)</a:t>
            </a:r>
          </a:p>
          <a:p>
            <a:r>
              <a:rPr lang="en-US" altLang="zh-CN" sz="2400" dirty="0" smtClean="0"/>
              <a:t>3. Select the required attributes from the selected rows. (SELECT)</a:t>
            </a:r>
            <a:endParaRPr lang="zh-CN" altLang="en-US" sz="2400" dirty="0"/>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88976807"/>
      </p:ext>
    </p:extLst>
  </p:cSld>
  <p:clrMapOvr>
    <a:masterClrMapping/>
  </p:clrMapOvr>
  <mc:AlternateContent xmlns:mc="http://schemas.openxmlformats.org/markup-compatibility/2006" xmlns:p14="http://schemas.microsoft.com/office/powerpoint/2010/main">
    <mc:Choice Requires="p14">
      <p:transition spd="slow" p14:dur="2000" advTm="200102"/>
    </mc:Choice>
    <mc:Fallback xmlns="">
      <p:transition spd="slow" advTm="2001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1115"/>
          </a:xfrm>
        </p:spPr>
        <p:txBody>
          <a:bodyPr/>
          <a:lstStyle/>
          <a:p>
            <a:r>
              <a:rPr lang="en-US" altLang="zh-CN" dirty="0" smtClean="0"/>
              <a:t>UPDATE and DELETE FROM</a:t>
            </a:r>
            <a:endParaRPr lang="zh-CN" altLang="en-US" dirty="0"/>
          </a:p>
        </p:txBody>
      </p:sp>
      <p:sp>
        <p:nvSpPr>
          <p:cNvPr id="3" name="Content Placeholder 2"/>
          <p:cNvSpPr>
            <a:spLocks noGrp="1"/>
          </p:cNvSpPr>
          <p:nvPr>
            <p:ph idx="1"/>
          </p:nvPr>
        </p:nvSpPr>
        <p:spPr>
          <a:xfrm>
            <a:off x="748470" y="1616191"/>
            <a:ext cx="8668485" cy="649337"/>
          </a:xfrm>
        </p:spPr>
        <p:txBody>
          <a:bodyPr/>
          <a:lstStyle/>
          <a:p>
            <a:pPr marL="0" indent="0">
              <a:buNone/>
            </a:pPr>
            <a:r>
              <a:rPr lang="en-US" altLang="zh-CN" dirty="0"/>
              <a:t>The UPDATE statement is used to update existing records in a table.</a:t>
            </a:r>
            <a:endParaRPr lang="zh-CN" altLang="en-US" dirty="0"/>
          </a:p>
        </p:txBody>
      </p:sp>
      <p:sp>
        <p:nvSpPr>
          <p:cNvPr id="4" name="TextBox 3"/>
          <p:cNvSpPr txBox="1"/>
          <p:nvPr/>
        </p:nvSpPr>
        <p:spPr>
          <a:xfrm>
            <a:off x="748469" y="2470245"/>
            <a:ext cx="5161011" cy="1015663"/>
          </a:xfrm>
          <a:prstGeom prst="rect">
            <a:avLst/>
          </a:prstGeom>
          <a:noFill/>
        </p:spPr>
        <p:txBody>
          <a:bodyPr wrap="square" rtlCol="0">
            <a:spAutoFit/>
          </a:bodyPr>
          <a:lstStyle/>
          <a:p>
            <a:r>
              <a:rPr lang="en-US" altLang="zh-CN" sz="2000" dirty="0"/>
              <a:t>UPDATE </a:t>
            </a:r>
            <a:r>
              <a:rPr lang="en-US" altLang="zh-CN" sz="2000" i="1" dirty="0" err="1"/>
              <a:t>table_name</a:t>
            </a:r>
            <a:r>
              <a:rPr lang="en-US" altLang="zh-CN" sz="2000" dirty="0"/>
              <a:t/>
            </a:r>
            <a:br>
              <a:rPr lang="en-US" altLang="zh-CN" sz="2000" dirty="0"/>
            </a:br>
            <a:r>
              <a:rPr lang="en-US" altLang="zh-CN" sz="2000" dirty="0"/>
              <a:t>SET </a:t>
            </a:r>
            <a:r>
              <a:rPr lang="en-US" altLang="zh-CN" sz="2000" i="1" dirty="0"/>
              <a:t>column1</a:t>
            </a:r>
            <a:r>
              <a:rPr lang="en-US" altLang="zh-CN" sz="2000" dirty="0"/>
              <a:t>=</a:t>
            </a:r>
            <a:r>
              <a:rPr lang="en-US" altLang="zh-CN" sz="2000" i="1" dirty="0"/>
              <a:t>value1</a:t>
            </a:r>
            <a:r>
              <a:rPr lang="en-US" altLang="zh-CN" sz="2000" dirty="0"/>
              <a:t>,</a:t>
            </a:r>
            <a:r>
              <a:rPr lang="en-US" altLang="zh-CN" sz="2000" i="1" dirty="0"/>
              <a:t>column2</a:t>
            </a:r>
            <a:r>
              <a:rPr lang="en-US" altLang="zh-CN" sz="2000" dirty="0"/>
              <a:t>=</a:t>
            </a:r>
            <a:r>
              <a:rPr lang="en-US" altLang="zh-CN" sz="2000" i="1" dirty="0"/>
              <a:t>value2</a:t>
            </a:r>
            <a:r>
              <a:rPr lang="en-US" altLang="zh-CN" sz="2000" dirty="0"/>
              <a:t>,...</a:t>
            </a:r>
            <a:br>
              <a:rPr lang="en-US" altLang="zh-CN" sz="2000" dirty="0"/>
            </a:br>
            <a:r>
              <a:rPr lang="en-US" altLang="zh-CN" sz="2000" dirty="0"/>
              <a:t>WHERE </a:t>
            </a:r>
            <a:r>
              <a:rPr lang="en-US" altLang="zh-CN" sz="2000" i="1" dirty="0" err="1"/>
              <a:t>some_column</a:t>
            </a:r>
            <a:r>
              <a:rPr lang="en-US" altLang="zh-CN" sz="2000" dirty="0"/>
              <a:t>=</a:t>
            </a:r>
            <a:r>
              <a:rPr lang="en-US" altLang="zh-CN" sz="2000" i="1" dirty="0" err="1"/>
              <a:t>some_value</a:t>
            </a:r>
            <a:r>
              <a:rPr lang="en-US" altLang="zh-CN" sz="2000" dirty="0"/>
              <a:t>;</a:t>
            </a:r>
            <a:endParaRPr lang="zh-CN" altLang="en-US" sz="2000" dirty="0"/>
          </a:p>
        </p:txBody>
      </p:sp>
      <p:sp>
        <p:nvSpPr>
          <p:cNvPr id="5" name="TextBox 4"/>
          <p:cNvSpPr txBox="1"/>
          <p:nvPr/>
        </p:nvSpPr>
        <p:spPr>
          <a:xfrm>
            <a:off x="6660107" y="2347415"/>
            <a:ext cx="4831307" cy="923330"/>
          </a:xfrm>
          <a:prstGeom prst="rect">
            <a:avLst/>
          </a:prstGeom>
          <a:noFill/>
        </p:spPr>
        <p:txBody>
          <a:bodyPr wrap="square" rtlCol="0">
            <a:spAutoFit/>
          </a:bodyPr>
          <a:lstStyle/>
          <a:p>
            <a:r>
              <a:rPr lang="en-US" altLang="zh-CN" dirty="0" smtClean="0"/>
              <a:t>UPDATE students</a:t>
            </a:r>
          </a:p>
          <a:p>
            <a:r>
              <a:rPr lang="en-US" altLang="zh-CN" dirty="0" smtClean="0"/>
              <a:t>SET </a:t>
            </a:r>
            <a:r>
              <a:rPr lang="en-US" altLang="zh-CN" dirty="0" err="1" smtClean="0"/>
              <a:t>course_id</a:t>
            </a:r>
            <a:r>
              <a:rPr lang="en-US" altLang="zh-CN" dirty="0" smtClean="0"/>
              <a:t> = 14004</a:t>
            </a:r>
          </a:p>
          <a:p>
            <a:r>
              <a:rPr lang="en-US" altLang="zh-CN" dirty="0" smtClean="0"/>
              <a:t>WHERE </a:t>
            </a:r>
            <a:r>
              <a:rPr lang="en-US" altLang="zh-CN" dirty="0" err="1" smtClean="0"/>
              <a:t>student_id</a:t>
            </a:r>
            <a:r>
              <a:rPr lang="en-US" altLang="zh-CN" dirty="0" smtClean="0"/>
              <a:t> = 2;</a:t>
            </a:r>
            <a:endParaRPr lang="zh-CN" altLang="en-US" dirty="0"/>
          </a:p>
        </p:txBody>
      </p:sp>
      <p:sp>
        <p:nvSpPr>
          <p:cNvPr id="6" name="Content Placeholder 2"/>
          <p:cNvSpPr txBox="1">
            <a:spLocks/>
          </p:cNvSpPr>
          <p:nvPr/>
        </p:nvSpPr>
        <p:spPr>
          <a:xfrm>
            <a:off x="748470" y="3795116"/>
            <a:ext cx="8668485" cy="64933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altLang="zh-CN" dirty="0"/>
              <a:t>The DELETE </a:t>
            </a:r>
            <a:r>
              <a:rPr lang="en-US" altLang="zh-CN" dirty="0" smtClean="0"/>
              <a:t>FROM statement </a:t>
            </a:r>
            <a:r>
              <a:rPr lang="en-US" altLang="zh-CN" dirty="0"/>
              <a:t>is used to delete rows in a table</a:t>
            </a:r>
            <a:endParaRPr lang="zh-CN" altLang="en-US" dirty="0"/>
          </a:p>
        </p:txBody>
      </p:sp>
      <p:sp>
        <p:nvSpPr>
          <p:cNvPr id="7" name="TextBox 6"/>
          <p:cNvSpPr txBox="1"/>
          <p:nvPr/>
        </p:nvSpPr>
        <p:spPr>
          <a:xfrm>
            <a:off x="748469" y="4601738"/>
            <a:ext cx="5161011" cy="707886"/>
          </a:xfrm>
          <a:prstGeom prst="rect">
            <a:avLst/>
          </a:prstGeom>
          <a:noFill/>
        </p:spPr>
        <p:txBody>
          <a:bodyPr wrap="square" rtlCol="0">
            <a:spAutoFit/>
          </a:bodyPr>
          <a:lstStyle/>
          <a:p>
            <a:r>
              <a:rPr lang="en-US" altLang="zh-CN" sz="2000" dirty="0"/>
              <a:t>DELETE FROM </a:t>
            </a:r>
            <a:r>
              <a:rPr lang="en-US" altLang="zh-CN" sz="2000" i="1" dirty="0" err="1"/>
              <a:t>table_name</a:t>
            </a:r>
            <a:r>
              <a:rPr lang="en-US" altLang="zh-CN" sz="2000" dirty="0"/>
              <a:t/>
            </a:r>
            <a:br>
              <a:rPr lang="en-US" altLang="zh-CN" sz="2000" dirty="0"/>
            </a:br>
            <a:r>
              <a:rPr lang="en-US" altLang="zh-CN" sz="2000" dirty="0"/>
              <a:t>WHERE </a:t>
            </a:r>
            <a:r>
              <a:rPr lang="en-US" altLang="zh-CN" sz="2000" i="1" dirty="0" err="1"/>
              <a:t>some_column</a:t>
            </a:r>
            <a:r>
              <a:rPr lang="en-US" altLang="zh-CN" sz="2000" dirty="0"/>
              <a:t>=</a:t>
            </a:r>
            <a:r>
              <a:rPr lang="en-US" altLang="zh-CN" sz="2000" i="1" dirty="0" err="1"/>
              <a:t>some_value</a:t>
            </a:r>
            <a:r>
              <a:rPr lang="en-US" altLang="zh-CN" sz="2000" dirty="0"/>
              <a:t>;</a:t>
            </a:r>
            <a:endParaRPr lang="zh-CN" altLang="en-US" sz="2000" dirty="0"/>
          </a:p>
        </p:txBody>
      </p:sp>
      <p:sp>
        <p:nvSpPr>
          <p:cNvPr id="8" name="TextBox 7"/>
          <p:cNvSpPr txBox="1"/>
          <p:nvPr/>
        </p:nvSpPr>
        <p:spPr>
          <a:xfrm>
            <a:off x="6660107" y="4651612"/>
            <a:ext cx="4831307" cy="646331"/>
          </a:xfrm>
          <a:prstGeom prst="rect">
            <a:avLst/>
          </a:prstGeom>
          <a:noFill/>
        </p:spPr>
        <p:txBody>
          <a:bodyPr wrap="square" rtlCol="0">
            <a:spAutoFit/>
          </a:bodyPr>
          <a:lstStyle/>
          <a:p>
            <a:r>
              <a:rPr lang="en-US" altLang="zh-CN" dirty="0" smtClean="0"/>
              <a:t>DELETE FROM  students</a:t>
            </a:r>
          </a:p>
          <a:p>
            <a:r>
              <a:rPr lang="en-US" altLang="zh-CN" dirty="0" smtClean="0"/>
              <a:t>WHERE </a:t>
            </a:r>
            <a:r>
              <a:rPr lang="en-US" altLang="zh-CN" dirty="0" err="1" smtClean="0"/>
              <a:t>student_id</a:t>
            </a:r>
            <a:r>
              <a:rPr lang="en-US" altLang="zh-CN" dirty="0" smtClean="0"/>
              <a:t> = 2;</a:t>
            </a:r>
            <a:endParaRPr lang="zh-CN" alt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12168396"/>
      </p:ext>
    </p:extLst>
  </p:cSld>
  <p:clrMapOvr>
    <a:masterClrMapping/>
  </p:clrMapOvr>
  <mc:AlternateContent xmlns:mc="http://schemas.openxmlformats.org/markup-compatibility/2006" xmlns:p14="http://schemas.microsoft.com/office/powerpoint/2010/main">
    <mc:Choice Requires="p14">
      <p:transition spd="slow" p14:dur="2000" advTm="130837"/>
    </mc:Choice>
    <mc:Fallback xmlns="">
      <p:transition spd="slow" advTm="130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2735"/>
          </a:xfrm>
        </p:spPr>
        <p:txBody>
          <a:bodyPr/>
          <a:lstStyle/>
          <a:p>
            <a:r>
              <a:rPr lang="en-US" altLang="zh-CN" dirty="0" smtClean="0"/>
              <a:t>UNION and UNION ALL</a:t>
            </a:r>
            <a:endParaRPr lang="zh-CN" altLang="en-US" dirty="0"/>
          </a:p>
        </p:txBody>
      </p:sp>
      <p:sp>
        <p:nvSpPr>
          <p:cNvPr id="3" name="Content Placeholder 2"/>
          <p:cNvSpPr>
            <a:spLocks noGrp="1"/>
          </p:cNvSpPr>
          <p:nvPr>
            <p:ph idx="1"/>
          </p:nvPr>
        </p:nvSpPr>
        <p:spPr>
          <a:xfrm>
            <a:off x="646112" y="1475874"/>
            <a:ext cx="10005846" cy="4772525"/>
          </a:xfrm>
        </p:spPr>
        <p:txBody>
          <a:bodyPr/>
          <a:lstStyle/>
          <a:p>
            <a:pPr marL="0" indent="0">
              <a:buNone/>
            </a:pPr>
            <a:r>
              <a:rPr lang="en-US" altLang="zh-CN" sz="2400" dirty="0"/>
              <a:t>The UNION </a:t>
            </a:r>
            <a:r>
              <a:rPr lang="en-US" altLang="zh-CN" sz="2400" dirty="0" smtClean="0"/>
              <a:t>and UNION ALL operators are </a:t>
            </a:r>
            <a:r>
              <a:rPr lang="en-US" altLang="zh-CN" sz="2400" dirty="0"/>
              <a:t>used to combine the result-set of two or more SELECT statements</a:t>
            </a:r>
            <a:r>
              <a:rPr lang="en-US" altLang="zh-CN" sz="2400" dirty="0" smtClean="0"/>
              <a:t>.</a:t>
            </a:r>
          </a:p>
          <a:p>
            <a:pPr marL="0" indent="0">
              <a:buNone/>
            </a:pPr>
            <a:endParaRPr lang="en-US" altLang="zh-CN" sz="2400" dirty="0" smtClean="0"/>
          </a:p>
          <a:p>
            <a:pPr marL="0" indent="0">
              <a:buNone/>
            </a:pPr>
            <a:r>
              <a:rPr lang="en-US" altLang="zh-CN" dirty="0"/>
              <a:t>SELECT City FROM Customers</a:t>
            </a:r>
            <a:r>
              <a:rPr lang="en-US" altLang="zh-CN" dirty="0"/>
              <a:t/>
            </a:r>
            <a:br>
              <a:rPr lang="en-US" altLang="zh-CN" dirty="0"/>
            </a:br>
            <a:r>
              <a:rPr lang="en-US" altLang="zh-CN" dirty="0"/>
              <a:t>UNION </a:t>
            </a:r>
            <a:r>
              <a:rPr lang="en-US" altLang="zh-CN" dirty="0" smtClean="0"/>
              <a:t>ALL</a:t>
            </a:r>
            <a:r>
              <a:rPr lang="en-US" altLang="zh-CN" dirty="0"/>
              <a:t/>
            </a:r>
            <a:br>
              <a:rPr lang="en-US" altLang="zh-CN" dirty="0"/>
            </a:br>
            <a:r>
              <a:rPr lang="en-US" altLang="zh-CN" dirty="0"/>
              <a:t>SELECT City FROM Suppliers</a:t>
            </a:r>
            <a:endParaRPr lang="zh-CN" altLang="en-US" dirty="0"/>
          </a:p>
        </p:txBody>
      </p:sp>
      <p:sp>
        <p:nvSpPr>
          <p:cNvPr id="4" name="TextBox 3"/>
          <p:cNvSpPr txBox="1"/>
          <p:nvPr/>
        </p:nvSpPr>
        <p:spPr>
          <a:xfrm>
            <a:off x="6096000" y="2598821"/>
            <a:ext cx="4555958" cy="2062103"/>
          </a:xfrm>
          <a:prstGeom prst="rect">
            <a:avLst/>
          </a:prstGeom>
          <a:noFill/>
        </p:spPr>
        <p:txBody>
          <a:bodyPr wrap="square" rtlCol="0">
            <a:spAutoFit/>
          </a:bodyPr>
          <a:lstStyle/>
          <a:p>
            <a:r>
              <a:rPr lang="en-US" altLang="zh-CN" sz="2800" dirty="0" smtClean="0"/>
              <a:t>Requirements</a:t>
            </a:r>
            <a:r>
              <a:rPr lang="en-US" altLang="zh-CN" sz="2000" dirty="0" smtClean="0"/>
              <a:t>:</a:t>
            </a:r>
          </a:p>
          <a:p>
            <a:pPr marL="342900" indent="-342900">
              <a:buAutoNum type="arabicPeriod"/>
            </a:pPr>
            <a:r>
              <a:rPr lang="en-US" altLang="zh-CN" sz="2000" dirty="0" smtClean="0"/>
              <a:t>each </a:t>
            </a:r>
            <a:r>
              <a:rPr lang="en-US" altLang="zh-CN" sz="2000" dirty="0"/>
              <a:t>SELECT statement within the UNION must have the same number of columns</a:t>
            </a:r>
            <a:r>
              <a:rPr lang="en-US" altLang="zh-CN" sz="2000" dirty="0" smtClean="0"/>
              <a:t>.</a:t>
            </a:r>
          </a:p>
          <a:p>
            <a:pPr marL="342900" indent="-342900">
              <a:buAutoNum type="arabicPeriod" startAt="2"/>
            </a:pPr>
            <a:r>
              <a:rPr lang="en-US" altLang="zh-CN" sz="2000" dirty="0" smtClean="0"/>
              <a:t>The </a:t>
            </a:r>
            <a:r>
              <a:rPr lang="en-US" altLang="zh-CN" sz="2000" dirty="0"/>
              <a:t>columns must also </a:t>
            </a:r>
            <a:r>
              <a:rPr lang="en-US" altLang="zh-CN" sz="2000" dirty="0" smtClean="0"/>
              <a:t>have similar  data </a:t>
            </a:r>
            <a:r>
              <a:rPr lang="en-US" altLang="zh-CN" sz="2000" dirty="0"/>
              <a:t>types</a:t>
            </a:r>
            <a:endParaRPr lang="zh-CN" altLang="en-US" sz="2000" dirty="0"/>
          </a:p>
        </p:txBody>
      </p:sp>
      <p:pic>
        <p:nvPicPr>
          <p:cNvPr id="5" name="Picture 4"/>
          <p:cNvPicPr>
            <a:picLocks noChangeAspect="1"/>
          </p:cNvPicPr>
          <p:nvPr/>
        </p:nvPicPr>
        <p:blipFill>
          <a:blip r:embed="rId5"/>
          <a:stretch>
            <a:fillRect/>
          </a:stretch>
        </p:blipFill>
        <p:spPr>
          <a:xfrm>
            <a:off x="1027723" y="4067058"/>
            <a:ext cx="1057751" cy="2181341"/>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91208657"/>
      </p:ext>
    </p:extLst>
  </p:cSld>
  <p:clrMapOvr>
    <a:masterClrMapping/>
  </p:clrMapOvr>
  <mc:AlternateContent xmlns:mc="http://schemas.openxmlformats.org/markup-compatibility/2006">
    <mc:Choice xmlns:p14="http://schemas.microsoft.com/office/powerpoint/2010/main" Requires="p14">
      <p:transition spd="slow" p14:dur="2000" advTm="75668"/>
    </mc:Choice>
    <mc:Fallback>
      <p:transition spd="slow" advTm="75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239604"/>
          </a:xfrm>
        </p:spPr>
        <p:txBody>
          <a:bodyPr/>
          <a:lstStyle/>
          <a:p>
            <a:r>
              <a:rPr lang="en-US" altLang="zh-CN" dirty="0" smtClean="0"/>
              <a:t>SQL injection</a:t>
            </a:r>
            <a:endParaRPr lang="zh-CN" altLang="en-US" dirty="0"/>
          </a:p>
        </p:txBody>
      </p:sp>
      <p:sp>
        <p:nvSpPr>
          <p:cNvPr id="3" name="Content Placeholder 2"/>
          <p:cNvSpPr>
            <a:spLocks noGrp="1"/>
          </p:cNvSpPr>
          <p:nvPr>
            <p:ph idx="1"/>
          </p:nvPr>
        </p:nvSpPr>
        <p:spPr>
          <a:xfrm>
            <a:off x="791570" y="1501254"/>
            <a:ext cx="9758149" cy="4747145"/>
          </a:xfrm>
        </p:spPr>
        <p:txBody>
          <a:bodyPr>
            <a:normAutofit/>
          </a:bodyPr>
          <a:lstStyle/>
          <a:p>
            <a:r>
              <a:rPr lang="en-US" altLang="zh-CN" sz="2400" dirty="0" smtClean="0"/>
              <a:t>Because SQL can be used to do anything, modifying, deleting and displaying any data stored in a database, it is the main object of the attackers.</a:t>
            </a:r>
            <a:endParaRPr lang="en-US" altLang="zh-CN" sz="2400" dirty="0"/>
          </a:p>
          <a:p>
            <a:r>
              <a:rPr lang="en-US" altLang="zh-CN" sz="2400" dirty="0"/>
              <a:t>SQL injection is one technique usually used to attack data-driven application</a:t>
            </a:r>
            <a:r>
              <a:rPr lang="en-US" altLang="zh-CN" sz="2400" dirty="0" smtClean="0"/>
              <a:t>. It is No.1 on the OWASP Top </a:t>
            </a:r>
            <a:r>
              <a:rPr lang="en-US" altLang="zh-CN" sz="2400" dirty="0"/>
              <a:t>T</a:t>
            </a:r>
            <a:r>
              <a:rPr lang="en-US" altLang="zh-CN" sz="2400" dirty="0" smtClean="0"/>
              <a:t>en </a:t>
            </a:r>
            <a:r>
              <a:rPr lang="en-US" altLang="zh-CN" sz="2400" dirty="0"/>
              <a:t>M</a:t>
            </a:r>
            <a:r>
              <a:rPr lang="en-US" altLang="zh-CN" sz="2400" dirty="0" smtClean="0"/>
              <a:t>ost Critical Web Application Security Risks.</a:t>
            </a:r>
          </a:p>
          <a:p>
            <a:r>
              <a:rPr lang="en-US" altLang="zh-CN" sz="2400" dirty="0" smtClean="0"/>
              <a:t>The hackers can use this method to disclose </a:t>
            </a:r>
          </a:p>
          <a:p>
            <a:pPr marL="0" indent="0">
              <a:buNone/>
            </a:pPr>
            <a:r>
              <a:rPr lang="en-US" altLang="zh-CN" sz="2400" dirty="0" smtClean="0"/>
              <a:t>    every bit of data in a whole system.</a:t>
            </a:r>
          </a:p>
          <a:p>
            <a:pPr marL="0" indent="0">
              <a:buNone/>
            </a:pPr>
            <a:endParaRPr lang="zh-CN" altLang="en-US" sz="2400" dirty="0"/>
          </a:p>
        </p:txBody>
      </p:sp>
      <p:pic>
        <p:nvPicPr>
          <p:cNvPr id="4098" name="Picture 2" descr="http://www.tugberkugurlu.com/Content/Images/UploadedByAuthors/wlw/SQL-Injection-vs.-Lethal-Injection_D85/sql-injectio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874" y="3682806"/>
            <a:ext cx="2718351" cy="278178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140480" y="4073572"/>
            <a:ext cx="1820708" cy="830997"/>
          </a:xfrm>
          <a:prstGeom prst="rect">
            <a:avLst/>
          </a:prstGeom>
          <a:noFill/>
        </p:spPr>
        <p:txBody>
          <a:bodyPr wrap="square" rtlCol="0">
            <a:spAutoFit/>
          </a:bodyPr>
          <a:lstStyle/>
          <a:p>
            <a:r>
              <a:rPr lang="en-US" altLang="zh-CN" sz="4800" b="1" dirty="0" smtClean="0">
                <a:solidFill>
                  <a:srgbClr val="FF0000"/>
                </a:solidFill>
                <a:effectLst>
                  <a:outerShdw blurRad="38100" dist="38100" dir="2700000" algn="tl">
                    <a:srgbClr val="000000">
                      <a:alpha val="43137"/>
                    </a:srgbClr>
                  </a:outerShdw>
                </a:effectLst>
              </a:rPr>
              <a:t>97%</a:t>
            </a:r>
            <a:endParaRPr lang="zh-CN" altLang="en-US" sz="4800" b="1" dirty="0">
              <a:solidFill>
                <a:srgbClr val="FF0000"/>
              </a:solidFill>
              <a:effectLst>
                <a:outerShdw blurRad="38100" dist="38100" dir="2700000" algn="tl">
                  <a:srgbClr val="000000">
                    <a:alpha val="43137"/>
                  </a:srgbClr>
                </a:outerShdw>
              </a:effectLst>
            </a:endParaRPr>
          </a:p>
        </p:txBody>
      </p:sp>
      <p:sp>
        <p:nvSpPr>
          <p:cNvPr id="5" name="TextBox 4"/>
          <p:cNvSpPr txBox="1"/>
          <p:nvPr/>
        </p:nvSpPr>
        <p:spPr>
          <a:xfrm>
            <a:off x="8208911" y="6464587"/>
            <a:ext cx="2718351" cy="246221"/>
          </a:xfrm>
          <a:prstGeom prst="rect">
            <a:avLst/>
          </a:prstGeom>
          <a:noFill/>
        </p:spPr>
        <p:txBody>
          <a:bodyPr wrap="square" rtlCol="0">
            <a:spAutoFit/>
          </a:bodyPr>
          <a:lstStyle/>
          <a:p>
            <a:r>
              <a:rPr lang="en-US" altLang="zh-CN" sz="1000" dirty="0"/>
              <a:t>www.tugberkugurlu.com</a:t>
            </a:r>
            <a:endParaRPr lang="zh-CN" altLang="en-US" sz="10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26800713"/>
      </p:ext>
    </p:extLst>
  </p:cSld>
  <p:clrMapOvr>
    <a:masterClrMapping/>
  </p:clrMapOvr>
  <mc:AlternateContent xmlns:mc="http://schemas.openxmlformats.org/markup-compatibility/2006" xmlns:p14="http://schemas.microsoft.com/office/powerpoint/2010/main">
    <mc:Choice Requires="p14">
      <p:transition spd="slow" p14:dur="2000" advTm="79570"/>
    </mc:Choice>
    <mc:Fallback xmlns="">
      <p:transition spd="slow" advTm="79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alvarezandmarsal.com/sites/default/files/images/a-m%20cyber%20crime%20bar%20char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849" y="509587"/>
            <a:ext cx="9045576" cy="59227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22547595"/>
      </p:ext>
    </p:extLst>
  </p:cSld>
  <p:clrMapOvr>
    <a:masterClrMapping/>
  </p:clrMapOvr>
  <mc:AlternateContent xmlns:mc="http://schemas.openxmlformats.org/markup-compatibility/2006" xmlns:p14="http://schemas.microsoft.com/office/powerpoint/2010/main">
    <mc:Choice Requires="p14">
      <p:transition spd="slow" p14:dur="2000" advTm="34188"/>
    </mc:Choice>
    <mc:Fallback xmlns="">
      <p:transition spd="slow" advTm="3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Self-introduction</a:t>
            </a:r>
            <a:endParaRPr lang="zh-CN" altLang="en-US" dirty="0"/>
          </a:p>
        </p:txBody>
      </p:sp>
      <p:sp>
        <p:nvSpPr>
          <p:cNvPr id="3" name="Content Placeholder 2"/>
          <p:cNvSpPr>
            <a:spLocks noGrp="1"/>
          </p:cNvSpPr>
          <p:nvPr>
            <p:ph idx="1"/>
          </p:nvPr>
        </p:nvSpPr>
        <p:spPr>
          <a:xfrm>
            <a:off x="646111" y="1596788"/>
            <a:ext cx="10037931" cy="4451941"/>
          </a:xfrm>
        </p:spPr>
        <p:txBody>
          <a:bodyPr/>
          <a:lstStyle/>
          <a:p>
            <a:r>
              <a:rPr lang="en-US" altLang="zh-CN" sz="2400" dirty="0" smtClean="0">
                <a:latin typeface="+mn-lt"/>
              </a:rPr>
              <a:t>used </a:t>
            </a:r>
            <a:r>
              <a:rPr lang="en-US" altLang="zh-CN" sz="2400" dirty="0">
                <a:latin typeface="+mn-lt"/>
              </a:rPr>
              <a:t>to work as a network engineer </a:t>
            </a:r>
            <a:r>
              <a:rPr lang="en-US" altLang="zh-CN" sz="2400" dirty="0" smtClean="0">
                <a:latin typeface="+mn-lt"/>
              </a:rPr>
              <a:t>in  telecommunication industry</a:t>
            </a:r>
          </a:p>
          <a:p>
            <a:endParaRPr lang="en-US" altLang="zh-CN" sz="2400" dirty="0" smtClean="0">
              <a:latin typeface="+mn-lt"/>
            </a:endParaRPr>
          </a:p>
          <a:p>
            <a:r>
              <a:rPr lang="en-US" altLang="zh-CN" sz="2400" dirty="0">
                <a:latin typeface="+mn-lt"/>
              </a:rPr>
              <a:t>Currently pursuing a M.S in Computer Science in Stony Brook University.</a:t>
            </a:r>
          </a:p>
          <a:p>
            <a:endParaRPr lang="en-US" altLang="zh-CN" dirty="0" smtClean="0">
              <a:latin typeface="+mn-lt"/>
            </a:endParaRPr>
          </a:p>
          <a:p>
            <a:r>
              <a:rPr lang="en-US" altLang="zh-CN" sz="2400" dirty="0" smtClean="0">
                <a:latin typeface="+mn-lt"/>
              </a:rPr>
              <a:t>My interests focus on Networking and Cyber Security</a:t>
            </a:r>
          </a:p>
        </p:txBody>
      </p:sp>
      <p:pic>
        <p:nvPicPr>
          <p:cNvPr id="2052" name="Picture 4" descr="https://scontent-a-iad.xx.fbcdn.net/hphotos-xpa1/t1.0-9/1532019_10201199719898831_739639890_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6073" y="3518872"/>
            <a:ext cx="2275938" cy="227593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39972514"/>
      </p:ext>
    </p:extLst>
  </p:cSld>
  <p:clrMapOvr>
    <a:masterClrMapping/>
  </p:clrMapOvr>
  <mc:AlternateContent xmlns:mc="http://schemas.openxmlformats.org/markup-compatibility/2006" xmlns:p14="http://schemas.microsoft.com/office/powerpoint/2010/main">
    <mc:Choice Requires="p14">
      <p:transition spd="slow" p14:dur="2000" advTm="38871"/>
    </mc:Choice>
    <mc:Fallback xmlns="">
      <p:transition spd="slow" advTm="388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252693"/>
            <a:ext cx="9404723" cy="947457"/>
          </a:xfrm>
        </p:spPr>
        <p:txBody>
          <a:bodyPr/>
          <a:lstStyle/>
          <a:p>
            <a:r>
              <a:rPr lang="en-US" altLang="zh-CN" dirty="0" smtClean="0"/>
              <a:t>True Cases</a:t>
            </a:r>
            <a:endParaRPr lang="zh-CN" altLang="en-US" dirty="0"/>
          </a:p>
        </p:txBody>
      </p:sp>
      <p:sp>
        <p:nvSpPr>
          <p:cNvPr id="3" name="Content Placeholder 2"/>
          <p:cNvSpPr>
            <a:spLocks noGrp="1"/>
          </p:cNvSpPr>
          <p:nvPr>
            <p:ph idx="1"/>
          </p:nvPr>
        </p:nvSpPr>
        <p:spPr>
          <a:xfrm>
            <a:off x="526557" y="1537725"/>
            <a:ext cx="7931644" cy="1368800"/>
          </a:xfrm>
        </p:spPr>
        <p:txBody>
          <a:bodyPr>
            <a:normAutofit lnSpcReduction="10000"/>
          </a:bodyPr>
          <a:lstStyle/>
          <a:p>
            <a:r>
              <a:rPr lang="en-US" altLang="zh-CN" dirty="0" smtClean="0"/>
              <a:t>March 2008, Heartland Payment System, a Fortune 1000 company that provides debit, prepaid, and credit card processing services, exposed </a:t>
            </a:r>
            <a:r>
              <a:rPr lang="en-US" altLang="zh-CN" sz="2400" b="1" dirty="0" smtClean="0"/>
              <a:t>134 million credit cards </a:t>
            </a:r>
            <a:r>
              <a:rPr lang="en-US" altLang="zh-CN" dirty="0" smtClean="0"/>
              <a:t>through SQL injection.</a:t>
            </a:r>
          </a:p>
          <a:p>
            <a:pPr marL="0" indent="0">
              <a:buNone/>
            </a:pPr>
            <a:endParaRPr lang="zh-CN" altLang="en-US" dirty="0"/>
          </a:p>
        </p:txBody>
      </p:sp>
      <p:pic>
        <p:nvPicPr>
          <p:cNvPr id="2052" name="Picture 4" descr="http://www.creditcardproviderdirectory.com/merchant-service-provider-logos/profile/heartland-payment-systems-logo-saugerties-ny-254.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8201" y="1537725"/>
            <a:ext cx="2857500" cy="83820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p:cNvSpPr txBox="1">
            <a:spLocks/>
          </p:cNvSpPr>
          <p:nvPr/>
        </p:nvSpPr>
        <p:spPr>
          <a:xfrm>
            <a:off x="526557" y="4843462"/>
            <a:ext cx="8331693" cy="12301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dirty="0" smtClean="0"/>
              <a:t>December 2009, </a:t>
            </a:r>
            <a:r>
              <a:rPr lang="en-US" altLang="zh-CN" dirty="0"/>
              <a:t>Two NASA sites </a:t>
            </a:r>
            <a:r>
              <a:rPr lang="en-US" altLang="zh-CN" dirty="0" smtClean="0"/>
              <a:t>were hacked through SQL injection, and leaked 25 administrator accounts which can give authorization to manage and edit these websites.  </a:t>
            </a:r>
            <a:endParaRPr lang="zh-CN" altLang="en-US" dirty="0"/>
          </a:p>
        </p:txBody>
      </p:sp>
      <p:pic>
        <p:nvPicPr>
          <p:cNvPr id="2054" name="Picture 6" descr="https://pbs.twimg.com/profile_images/188302352/nasalogo_twitter_400x4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3188" y="4704788"/>
            <a:ext cx="1787525" cy="178752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a:xfrm>
            <a:off x="526556" y="3244100"/>
            <a:ext cx="7931645" cy="12301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ltLang="zh-CN" dirty="0" smtClean="0"/>
              <a:t>December 2008, the website of BusinessWeek was intruded via SQL injection, which result in that hundreds of pages were struck.</a:t>
            </a:r>
            <a:endParaRPr lang="zh-CN" altLang="en-US" dirty="0"/>
          </a:p>
        </p:txBody>
      </p:sp>
      <p:pic>
        <p:nvPicPr>
          <p:cNvPr id="2056" name="Picture 8" descr="http://img3.wikia.nocookie.net/__cb20130326222950/logopedia/images/8/89/BusinessWeek-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8201" y="3244099"/>
            <a:ext cx="2857500" cy="60157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522493" y="2461194"/>
            <a:ext cx="2728913" cy="646331"/>
          </a:xfrm>
          <a:prstGeom prst="rect">
            <a:avLst/>
          </a:prstGeom>
          <a:noFill/>
        </p:spPr>
        <p:txBody>
          <a:bodyPr wrap="square" rtlCol="0">
            <a:spAutoFit/>
          </a:bodyPr>
          <a:lstStyle/>
          <a:p>
            <a:r>
              <a:rPr lang="en-US" altLang="zh-CN" dirty="0" smtClean="0"/>
              <a:t>Logo Source : http</a:t>
            </a:r>
            <a:r>
              <a:rPr lang="en-US" altLang="zh-CN" dirty="0"/>
              <a:t>://</a:t>
            </a:r>
            <a:r>
              <a:rPr lang="en-US" altLang="zh-CN" dirty="0" smtClean="0"/>
              <a:t>logos.wikia.com</a:t>
            </a:r>
            <a:endParaRPr lang="zh-CN" alt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26919292"/>
      </p:ext>
    </p:extLst>
  </p:cSld>
  <p:clrMapOvr>
    <a:masterClrMapping/>
  </p:clrMapOvr>
  <mc:AlternateContent xmlns:mc="http://schemas.openxmlformats.org/markup-compatibility/2006" xmlns:p14="http://schemas.microsoft.com/office/powerpoint/2010/main">
    <mc:Choice Requires="p14">
      <p:transition spd="slow" p14:dur="2000" advTm="93315"/>
    </mc:Choice>
    <mc:Fallback xmlns="">
      <p:transition spd="slow" advTm="933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2945"/>
          </a:xfrm>
        </p:spPr>
        <p:txBody>
          <a:bodyPr/>
          <a:lstStyle/>
          <a:p>
            <a:r>
              <a:rPr lang="en-US" altLang="zh-CN" dirty="0" smtClean="0"/>
              <a:t>Methods</a:t>
            </a:r>
            <a:endParaRPr lang="zh-CN" altLang="en-US" dirty="0"/>
          </a:p>
        </p:txBody>
      </p:sp>
      <p:sp>
        <p:nvSpPr>
          <p:cNvPr id="3" name="Content Placeholder 2"/>
          <p:cNvSpPr>
            <a:spLocks noGrp="1"/>
          </p:cNvSpPr>
          <p:nvPr>
            <p:ph idx="1"/>
          </p:nvPr>
        </p:nvSpPr>
        <p:spPr>
          <a:xfrm>
            <a:off x="320842" y="1395664"/>
            <a:ext cx="11277600" cy="5462336"/>
          </a:xfrm>
        </p:spPr>
        <p:txBody>
          <a:bodyPr>
            <a:normAutofit fontScale="92500" lnSpcReduction="20000"/>
          </a:bodyPr>
          <a:lstStyle/>
          <a:p>
            <a:pPr>
              <a:lnSpc>
                <a:spcPct val="170000"/>
              </a:lnSpc>
            </a:pPr>
            <a:r>
              <a:rPr lang="en-US" altLang="zh-CN" sz="3600" dirty="0" smtClean="0"/>
              <a:t>Injection based on 1 = 1</a:t>
            </a:r>
          </a:p>
          <a:p>
            <a:pPr>
              <a:lnSpc>
                <a:spcPct val="170000"/>
              </a:lnSpc>
            </a:pPr>
            <a:r>
              <a:rPr lang="en-US" altLang="zh-CN" sz="3600" dirty="0" smtClean="0"/>
              <a:t>Injection based on DROP</a:t>
            </a:r>
          </a:p>
          <a:p>
            <a:pPr>
              <a:lnSpc>
                <a:spcPct val="170000"/>
              </a:lnSpc>
            </a:pPr>
            <a:r>
              <a:rPr lang="en-US" altLang="zh-CN" sz="3600" dirty="0"/>
              <a:t>Union Query-based Injection</a:t>
            </a:r>
          </a:p>
          <a:p>
            <a:pPr>
              <a:lnSpc>
                <a:spcPct val="170000"/>
              </a:lnSpc>
            </a:pPr>
            <a:r>
              <a:rPr lang="en-US" altLang="zh-CN" sz="3600" dirty="0" smtClean="0"/>
              <a:t>Error-based injection</a:t>
            </a:r>
          </a:p>
          <a:p>
            <a:pPr>
              <a:lnSpc>
                <a:spcPct val="170000"/>
              </a:lnSpc>
            </a:pPr>
            <a:r>
              <a:rPr lang="en-US" altLang="zh-CN" sz="3600" dirty="0" smtClean="0"/>
              <a:t>Blind injection</a:t>
            </a:r>
          </a:p>
          <a:p>
            <a:pPr marL="0" indent="0">
              <a:buNone/>
            </a:pPr>
            <a:r>
              <a:rPr lang="en-US" altLang="zh-CN" sz="3200" dirty="0" smtClean="0"/>
              <a:t>    </a:t>
            </a:r>
          </a:p>
          <a:p>
            <a:pPr marL="0" indent="0">
              <a:buNone/>
            </a:pPr>
            <a:r>
              <a:rPr lang="en-US" altLang="zh-CN" sz="3200" dirty="0"/>
              <a:t> </a:t>
            </a:r>
            <a:r>
              <a:rPr lang="en-US" altLang="zh-CN" sz="3200" dirty="0" smtClean="0"/>
              <a:t>  </a:t>
            </a:r>
            <a:endParaRPr lang="zh-CN" altLang="en-US" sz="36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2154479"/>
      </p:ext>
    </p:extLst>
  </p:cSld>
  <p:clrMapOvr>
    <a:masterClrMapping/>
  </p:clrMapOvr>
  <mc:AlternateContent xmlns:mc="http://schemas.openxmlformats.org/markup-compatibility/2006" xmlns:p14="http://schemas.microsoft.com/office/powerpoint/2010/main">
    <mc:Choice Requires="p14">
      <p:transition spd="slow" p14:dur="2000" advTm="46203"/>
    </mc:Choice>
    <mc:Fallback xmlns="">
      <p:transition spd="slow" advTm="46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349" y="209831"/>
            <a:ext cx="9404723" cy="1033182"/>
          </a:xfrm>
        </p:spPr>
        <p:txBody>
          <a:bodyPr/>
          <a:lstStyle/>
          <a:p>
            <a:r>
              <a:rPr lang="en-US" altLang="zh-CN" dirty="0" smtClean="0"/>
              <a:t>Injection based-on 1 = 1</a:t>
            </a:r>
            <a:endParaRPr lang="zh-CN" altLang="en-US" dirty="0"/>
          </a:p>
        </p:txBody>
      </p:sp>
      <p:pic>
        <p:nvPicPr>
          <p:cNvPr id="5" name="Picture 4"/>
          <p:cNvPicPr>
            <a:picLocks noChangeAspect="1"/>
          </p:cNvPicPr>
          <p:nvPr/>
        </p:nvPicPr>
        <p:blipFill>
          <a:blip r:embed="rId5"/>
          <a:stretch>
            <a:fillRect/>
          </a:stretch>
        </p:blipFill>
        <p:spPr>
          <a:xfrm>
            <a:off x="490537" y="1243013"/>
            <a:ext cx="3254786" cy="1414463"/>
          </a:xfrm>
          <a:prstGeom prst="rect">
            <a:avLst/>
          </a:prstGeom>
        </p:spPr>
      </p:pic>
      <p:sp>
        <p:nvSpPr>
          <p:cNvPr id="6" name="Right Arrow 5"/>
          <p:cNvSpPr/>
          <p:nvPr/>
        </p:nvSpPr>
        <p:spPr>
          <a:xfrm>
            <a:off x="3157538" y="1671638"/>
            <a:ext cx="1100137" cy="1428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7" name="Right Arrow 6"/>
          <p:cNvSpPr/>
          <p:nvPr/>
        </p:nvSpPr>
        <p:spPr>
          <a:xfrm>
            <a:off x="3157537" y="2243138"/>
            <a:ext cx="1100137" cy="1428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8" name="TextBox 7"/>
          <p:cNvSpPr txBox="1"/>
          <p:nvPr/>
        </p:nvSpPr>
        <p:spPr>
          <a:xfrm>
            <a:off x="4257674" y="1558409"/>
            <a:ext cx="2562224" cy="369332"/>
          </a:xfrm>
          <a:prstGeom prst="rect">
            <a:avLst/>
          </a:prstGeom>
          <a:noFill/>
        </p:spPr>
        <p:txBody>
          <a:bodyPr wrap="square" rtlCol="0">
            <a:spAutoFit/>
          </a:bodyPr>
          <a:lstStyle/>
          <a:p>
            <a:r>
              <a:rPr lang="en-US" altLang="zh-CN" b="1" dirty="0">
                <a:solidFill>
                  <a:srgbClr val="FFFF00"/>
                </a:solidFill>
              </a:rPr>
              <a:t>.$_POST[“username“].</a:t>
            </a:r>
            <a:endParaRPr lang="zh-CN" altLang="en-US" dirty="0">
              <a:solidFill>
                <a:srgbClr val="FFFF00"/>
              </a:solidFill>
            </a:endParaRPr>
          </a:p>
        </p:txBody>
      </p:sp>
      <p:sp>
        <p:nvSpPr>
          <p:cNvPr id="9" name="TextBox 8"/>
          <p:cNvSpPr txBox="1"/>
          <p:nvPr/>
        </p:nvSpPr>
        <p:spPr>
          <a:xfrm>
            <a:off x="4257674" y="2129909"/>
            <a:ext cx="2543175" cy="369332"/>
          </a:xfrm>
          <a:prstGeom prst="rect">
            <a:avLst/>
          </a:prstGeom>
          <a:noFill/>
        </p:spPr>
        <p:txBody>
          <a:bodyPr wrap="square" rtlCol="0">
            <a:spAutoFit/>
          </a:bodyPr>
          <a:lstStyle/>
          <a:p>
            <a:r>
              <a:rPr lang="en-US" altLang="zh-CN" b="1" dirty="0">
                <a:solidFill>
                  <a:srgbClr val="FFFF00"/>
                </a:solidFill>
              </a:rPr>
              <a:t>.$_POST[“password“].</a:t>
            </a:r>
            <a:endParaRPr lang="zh-CN" altLang="en-US" dirty="0">
              <a:solidFill>
                <a:srgbClr val="FFFF00"/>
              </a:solidFill>
            </a:endParaRPr>
          </a:p>
        </p:txBody>
      </p:sp>
      <p:sp>
        <p:nvSpPr>
          <p:cNvPr id="10" name="TextBox 9"/>
          <p:cNvSpPr txBox="1"/>
          <p:nvPr/>
        </p:nvSpPr>
        <p:spPr>
          <a:xfrm>
            <a:off x="260349" y="3114675"/>
            <a:ext cx="11498264" cy="646331"/>
          </a:xfrm>
          <a:prstGeom prst="rect">
            <a:avLst/>
          </a:prstGeom>
          <a:noFill/>
        </p:spPr>
        <p:txBody>
          <a:bodyPr wrap="square" rtlCol="0">
            <a:spAutoFit/>
          </a:bodyPr>
          <a:lstStyle/>
          <a:p>
            <a:r>
              <a:rPr lang="en-US" altLang="zh-CN" b="1" dirty="0"/>
              <a:t>$query = “select </a:t>
            </a:r>
            <a:r>
              <a:rPr lang="en-US" altLang="zh-CN" b="1" dirty="0" smtClean="0"/>
              <a:t>Name</a:t>
            </a:r>
            <a:r>
              <a:rPr lang="en-US" altLang="zh-CN" b="1" dirty="0"/>
              <a:t>, </a:t>
            </a:r>
            <a:r>
              <a:rPr lang="en-US" altLang="zh-CN" b="1" dirty="0" smtClean="0"/>
              <a:t>ID </a:t>
            </a:r>
            <a:r>
              <a:rPr lang="en-US" altLang="zh-CN" b="1" dirty="0"/>
              <a:t>from </a:t>
            </a:r>
            <a:r>
              <a:rPr lang="en-US" altLang="zh-CN" b="1" dirty="0" smtClean="0"/>
              <a:t>Accounts </a:t>
            </a:r>
            <a:r>
              <a:rPr lang="en-US" altLang="zh-CN" b="1" dirty="0"/>
              <a:t>where username='“</a:t>
            </a:r>
            <a:r>
              <a:rPr lang="en-US" altLang="zh-CN" b="1" dirty="0">
                <a:solidFill>
                  <a:srgbClr val="FFFF00"/>
                </a:solidFill>
              </a:rPr>
              <a:t>.$_POST[“username“].</a:t>
            </a:r>
            <a:r>
              <a:rPr lang="en-US" altLang="zh-CN" b="1" dirty="0"/>
              <a:t>“' and password='“</a:t>
            </a:r>
            <a:r>
              <a:rPr lang="en-US" altLang="zh-CN" b="1" dirty="0">
                <a:solidFill>
                  <a:srgbClr val="FFFF00"/>
                </a:solidFill>
              </a:rPr>
              <a:t>.$_POST[“password“].</a:t>
            </a:r>
            <a:r>
              <a:rPr lang="en-US" altLang="zh-CN" b="1" dirty="0"/>
              <a:t>“'“</a:t>
            </a:r>
            <a:endParaRPr lang="zh-CN" altLang="en-US" dirty="0"/>
          </a:p>
        </p:txBody>
      </p:sp>
      <p:sp>
        <p:nvSpPr>
          <p:cNvPr id="11" name="TextBox 10"/>
          <p:cNvSpPr txBox="1"/>
          <p:nvPr/>
        </p:nvSpPr>
        <p:spPr>
          <a:xfrm>
            <a:off x="260349" y="4000500"/>
            <a:ext cx="10169526" cy="369332"/>
          </a:xfrm>
          <a:prstGeom prst="rect">
            <a:avLst/>
          </a:prstGeom>
          <a:noFill/>
        </p:spPr>
        <p:txBody>
          <a:bodyPr wrap="square" rtlCol="0">
            <a:spAutoFit/>
          </a:bodyPr>
          <a:lstStyle/>
          <a:p>
            <a:r>
              <a:rPr lang="en-US" altLang="zh-CN" b="1" dirty="0"/>
              <a:t>select Name, ID from Accounts where username</a:t>
            </a:r>
            <a:r>
              <a:rPr lang="en-US" altLang="zh-CN" b="1" dirty="0" smtClean="0"/>
              <a:t>= </a:t>
            </a:r>
            <a:r>
              <a:rPr lang="en-US" altLang="zh-CN" i="1" dirty="0" smtClean="0">
                <a:solidFill>
                  <a:srgbClr val="FFFF00"/>
                </a:solidFill>
              </a:rPr>
              <a:t>‘Username’ </a:t>
            </a:r>
            <a:r>
              <a:rPr lang="en-US" altLang="zh-CN" b="1" dirty="0"/>
              <a:t>and password</a:t>
            </a:r>
            <a:r>
              <a:rPr lang="en-US" altLang="zh-CN" b="1" dirty="0" smtClean="0"/>
              <a:t>= </a:t>
            </a:r>
            <a:r>
              <a:rPr lang="en-US" altLang="zh-CN" i="1" dirty="0" smtClean="0">
                <a:solidFill>
                  <a:srgbClr val="FFFF00"/>
                </a:solidFill>
              </a:rPr>
              <a:t>‘Password’</a:t>
            </a:r>
            <a:endParaRPr lang="zh-CN" altLang="en-US" i="1" dirty="0">
              <a:solidFill>
                <a:srgbClr val="FFFF00"/>
              </a:solidFill>
            </a:endParaRPr>
          </a:p>
        </p:txBody>
      </p:sp>
      <p:sp>
        <p:nvSpPr>
          <p:cNvPr id="12" name="TextBox 11"/>
          <p:cNvSpPr txBox="1"/>
          <p:nvPr/>
        </p:nvSpPr>
        <p:spPr>
          <a:xfrm>
            <a:off x="1857375" y="1558409"/>
            <a:ext cx="1300161" cy="369332"/>
          </a:xfrm>
          <a:prstGeom prst="rect">
            <a:avLst/>
          </a:prstGeom>
          <a:noFill/>
        </p:spPr>
        <p:txBody>
          <a:bodyPr wrap="square" rtlCol="0">
            <a:spAutoFit/>
          </a:bodyPr>
          <a:lstStyle/>
          <a:p>
            <a:r>
              <a:rPr lang="en-US" altLang="zh-CN" b="1" dirty="0" smtClean="0">
                <a:solidFill>
                  <a:schemeClr val="bg1"/>
                </a:solidFill>
              </a:rPr>
              <a:t>‘ or 1=1 --</a:t>
            </a:r>
            <a:endParaRPr lang="zh-CN" altLang="en-US" b="1" dirty="0">
              <a:solidFill>
                <a:schemeClr val="bg1"/>
              </a:solidFill>
            </a:endParaRPr>
          </a:p>
        </p:txBody>
      </p:sp>
      <p:sp>
        <p:nvSpPr>
          <p:cNvPr id="13" name="TextBox 12"/>
          <p:cNvSpPr txBox="1"/>
          <p:nvPr/>
        </p:nvSpPr>
        <p:spPr>
          <a:xfrm>
            <a:off x="1857375" y="2171700"/>
            <a:ext cx="1300161" cy="369332"/>
          </a:xfrm>
          <a:prstGeom prst="rect">
            <a:avLst/>
          </a:prstGeom>
          <a:noFill/>
        </p:spPr>
        <p:txBody>
          <a:bodyPr wrap="square" rtlCol="0">
            <a:spAutoFit/>
          </a:bodyPr>
          <a:lstStyle/>
          <a:p>
            <a:r>
              <a:rPr lang="en-US" altLang="zh-CN" b="1" dirty="0" err="1" smtClean="0">
                <a:solidFill>
                  <a:schemeClr val="bg1"/>
                </a:solidFill>
              </a:rPr>
              <a:t>abcd</a:t>
            </a:r>
            <a:endParaRPr lang="zh-CN" altLang="en-US" b="1" dirty="0">
              <a:solidFill>
                <a:schemeClr val="bg1"/>
              </a:solidFill>
            </a:endParaRPr>
          </a:p>
        </p:txBody>
      </p:sp>
      <p:sp>
        <p:nvSpPr>
          <p:cNvPr id="14" name="TextBox 13"/>
          <p:cNvSpPr txBox="1"/>
          <p:nvPr/>
        </p:nvSpPr>
        <p:spPr>
          <a:xfrm>
            <a:off x="260349" y="4763274"/>
            <a:ext cx="10169526" cy="369332"/>
          </a:xfrm>
          <a:prstGeom prst="rect">
            <a:avLst/>
          </a:prstGeom>
          <a:noFill/>
        </p:spPr>
        <p:txBody>
          <a:bodyPr wrap="square" rtlCol="0">
            <a:spAutoFit/>
          </a:bodyPr>
          <a:lstStyle/>
          <a:p>
            <a:r>
              <a:rPr lang="en-US" altLang="zh-CN" b="1" dirty="0"/>
              <a:t>select Name, ID from Accounts where username</a:t>
            </a:r>
            <a:r>
              <a:rPr lang="en-US" altLang="zh-CN" b="1" dirty="0" smtClean="0"/>
              <a:t>= </a:t>
            </a:r>
            <a:r>
              <a:rPr lang="en-US" altLang="zh-CN" i="1" dirty="0" smtClean="0">
                <a:solidFill>
                  <a:srgbClr val="FFFF00"/>
                </a:solidFill>
              </a:rPr>
              <a:t>‘’ or 1=1 - - ‘ </a:t>
            </a:r>
            <a:r>
              <a:rPr lang="en-US" altLang="zh-CN" b="1" dirty="0">
                <a:solidFill>
                  <a:srgbClr val="FFFF00"/>
                </a:solidFill>
              </a:rPr>
              <a:t>and password</a:t>
            </a:r>
            <a:r>
              <a:rPr lang="en-US" altLang="zh-CN" b="1" dirty="0" smtClean="0">
                <a:solidFill>
                  <a:srgbClr val="FFFF00"/>
                </a:solidFill>
              </a:rPr>
              <a:t>= </a:t>
            </a:r>
            <a:r>
              <a:rPr lang="en-US" altLang="zh-CN" i="1" dirty="0" smtClean="0">
                <a:solidFill>
                  <a:srgbClr val="FFFF00"/>
                </a:solidFill>
              </a:rPr>
              <a:t>‘</a:t>
            </a:r>
            <a:r>
              <a:rPr lang="en-US" altLang="zh-CN" i="1" dirty="0" err="1" smtClean="0">
                <a:solidFill>
                  <a:srgbClr val="FFFF00"/>
                </a:solidFill>
              </a:rPr>
              <a:t>abcd</a:t>
            </a:r>
            <a:r>
              <a:rPr lang="en-US" altLang="zh-CN" i="1" dirty="0" smtClean="0">
                <a:solidFill>
                  <a:srgbClr val="FFFF00"/>
                </a:solidFill>
              </a:rPr>
              <a:t>’</a:t>
            </a:r>
            <a:endParaRPr lang="zh-CN" altLang="en-US" i="1" dirty="0">
              <a:solidFill>
                <a:srgbClr val="FFFF00"/>
              </a:solidFill>
            </a:endParaRPr>
          </a:p>
        </p:txBody>
      </p:sp>
      <p:sp>
        <p:nvSpPr>
          <p:cNvPr id="15" name="TextBox 14"/>
          <p:cNvSpPr txBox="1"/>
          <p:nvPr/>
        </p:nvSpPr>
        <p:spPr>
          <a:xfrm>
            <a:off x="5791385" y="5171003"/>
            <a:ext cx="5467165" cy="923330"/>
          </a:xfrm>
          <a:prstGeom prst="rect">
            <a:avLst/>
          </a:prstGeom>
          <a:solidFill>
            <a:schemeClr val="tx2">
              <a:lumMod val="10000"/>
            </a:schemeClr>
          </a:solidFill>
        </p:spPr>
        <p:txBody>
          <a:bodyPr wrap="square" rtlCol="0">
            <a:spAutoFit/>
          </a:bodyPr>
          <a:lstStyle/>
          <a:p>
            <a:pPr marL="285750" indent="-285750">
              <a:buFont typeface="Arial" panose="020B0604020202020204" pitchFamily="34" charset="0"/>
              <a:buChar char="•"/>
            </a:pPr>
            <a:r>
              <a:rPr lang="en-US" altLang="zh-CN" dirty="0" smtClean="0"/>
              <a:t>1=1 is always true;</a:t>
            </a:r>
          </a:p>
          <a:p>
            <a:pPr marL="285750" indent="-285750">
              <a:buFont typeface="Arial" panose="020B0604020202020204" pitchFamily="34" charset="0"/>
              <a:buChar char="•"/>
            </a:pPr>
            <a:r>
              <a:rPr lang="en-US" altLang="zh-CN" dirty="0" smtClean="0"/>
              <a:t>All the string behind ‘—’ is regarded as a comment and ignored during run time.</a:t>
            </a:r>
            <a:endParaRPr lang="zh-CN" altLang="en-US" dirty="0"/>
          </a:p>
        </p:txBody>
      </p:sp>
      <p:sp>
        <p:nvSpPr>
          <p:cNvPr id="3" name="TextBox 2"/>
          <p:cNvSpPr txBox="1"/>
          <p:nvPr/>
        </p:nvSpPr>
        <p:spPr>
          <a:xfrm>
            <a:off x="7109139" y="528034"/>
            <a:ext cx="4752304" cy="2031325"/>
          </a:xfrm>
          <a:prstGeom prst="rect">
            <a:avLst/>
          </a:prstGeom>
          <a:solidFill>
            <a:schemeClr val="bg2">
              <a:lumMod val="40000"/>
              <a:lumOff val="60000"/>
            </a:schemeClr>
          </a:solidFill>
        </p:spPr>
        <p:txBody>
          <a:bodyPr wrap="square" rtlCol="0">
            <a:spAutoFit/>
          </a:bodyPr>
          <a:lstStyle/>
          <a:p>
            <a:r>
              <a:rPr lang="en-US" altLang="zh-CN" dirty="0">
                <a:solidFill>
                  <a:schemeClr val="bg1"/>
                </a:solidFill>
              </a:rPr>
              <a:t>The </a:t>
            </a:r>
            <a:r>
              <a:rPr lang="en-US" altLang="zh-CN" b="1" dirty="0">
                <a:solidFill>
                  <a:schemeClr val="bg1"/>
                </a:solidFill>
              </a:rPr>
              <a:t>AND</a:t>
            </a:r>
            <a:r>
              <a:rPr lang="en-US" altLang="zh-CN" dirty="0">
                <a:solidFill>
                  <a:schemeClr val="bg1"/>
                </a:solidFill>
              </a:rPr>
              <a:t> operator displays a record if both the first condition AND the second condition are true.</a:t>
            </a:r>
          </a:p>
          <a:p>
            <a:r>
              <a:rPr lang="en-US" altLang="zh-CN" dirty="0">
                <a:solidFill>
                  <a:schemeClr val="bg1"/>
                </a:solidFill>
              </a:rPr>
              <a:t>The </a:t>
            </a:r>
            <a:r>
              <a:rPr lang="en-US" altLang="zh-CN" b="1" dirty="0">
                <a:solidFill>
                  <a:schemeClr val="bg1"/>
                </a:solidFill>
              </a:rPr>
              <a:t>OR</a:t>
            </a:r>
            <a:r>
              <a:rPr lang="en-US" altLang="zh-CN" dirty="0">
                <a:solidFill>
                  <a:schemeClr val="bg1"/>
                </a:solidFill>
              </a:rPr>
              <a:t> operator displays a record if either the first condition OR the second condition is true.</a:t>
            </a:r>
          </a:p>
          <a:p>
            <a:endParaRPr lang="zh-CN" altLang="en-US" dirty="0"/>
          </a:p>
        </p:txBody>
      </p:sp>
      <p:sp>
        <p:nvSpPr>
          <p:cNvPr id="17" name="Down Arrow 16"/>
          <p:cNvSpPr/>
          <p:nvPr/>
        </p:nvSpPr>
        <p:spPr>
          <a:xfrm>
            <a:off x="2382592" y="5171003"/>
            <a:ext cx="231819" cy="534338"/>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TextBox 17"/>
          <p:cNvSpPr txBox="1"/>
          <p:nvPr/>
        </p:nvSpPr>
        <p:spPr>
          <a:xfrm>
            <a:off x="716034" y="5743738"/>
            <a:ext cx="4001978" cy="369332"/>
          </a:xfrm>
          <a:prstGeom prst="rect">
            <a:avLst/>
          </a:prstGeom>
          <a:noFill/>
        </p:spPr>
        <p:txBody>
          <a:bodyPr wrap="square" rtlCol="0">
            <a:spAutoFit/>
          </a:bodyPr>
          <a:lstStyle/>
          <a:p>
            <a:r>
              <a:rPr lang="en-US" altLang="zh-CN" b="1" dirty="0"/>
              <a:t>select Name, ID from Accounts</a:t>
            </a:r>
            <a:endParaRPr lang="zh-CN" altLang="en-US" dirty="0"/>
          </a:p>
        </p:txBody>
      </p:sp>
      <p:pic>
        <p:nvPicPr>
          <p:cNvPr id="21" name="Audio 2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4290064830"/>
      </p:ext>
    </p:extLst>
  </p:cSld>
  <p:clrMapOvr>
    <a:masterClrMapping/>
  </p:clrMapOvr>
  <mc:AlternateContent xmlns:mc="http://schemas.openxmlformats.org/markup-compatibility/2006" xmlns:p14="http://schemas.microsoft.com/office/powerpoint/2010/main">
    <mc:Choice Requires="p14">
      <p:transition spd="slow" p14:dur="2000" advTm="278047"/>
    </mc:Choice>
    <mc:Fallback xmlns="">
      <p:transition spd="slow" advTm="27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21"/>
                </p:tgtEl>
              </p:cMediaNode>
            </p:audio>
          </p:childTnLst>
        </p:cTn>
      </p:par>
    </p:tnLst>
    <p:bldLst>
      <p:bldP spid="17" grpId="0" animBg="1"/>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479" y="228129"/>
            <a:ext cx="9404723" cy="942945"/>
          </a:xfrm>
        </p:spPr>
        <p:txBody>
          <a:bodyPr/>
          <a:lstStyle/>
          <a:p>
            <a:r>
              <a:rPr lang="en-US" altLang="zh-CN" dirty="0" smtClean="0"/>
              <a:t>Another </a:t>
            </a:r>
            <a:r>
              <a:rPr lang="en-US" altLang="zh-CN" dirty="0"/>
              <a:t>Injection based-on 1 = 1</a:t>
            </a:r>
            <a:r>
              <a:rPr lang="en-US" altLang="zh-CN" dirty="0" smtClean="0"/>
              <a:t> </a:t>
            </a:r>
            <a:endParaRPr lang="zh-CN" altLang="en-US" dirty="0"/>
          </a:p>
        </p:txBody>
      </p:sp>
      <p:sp>
        <p:nvSpPr>
          <p:cNvPr id="3" name="Content Placeholder 2"/>
          <p:cNvSpPr>
            <a:spLocks noGrp="1"/>
          </p:cNvSpPr>
          <p:nvPr>
            <p:ph idx="1"/>
          </p:nvPr>
        </p:nvSpPr>
        <p:spPr>
          <a:xfrm>
            <a:off x="405479" y="1171074"/>
            <a:ext cx="11048583" cy="5261810"/>
          </a:xfrm>
        </p:spPr>
        <p:txBody>
          <a:bodyPr>
            <a:normAutofit/>
          </a:bodyPr>
          <a:lstStyle/>
          <a:p>
            <a:pPr marL="0" indent="0">
              <a:buNone/>
            </a:pPr>
            <a:r>
              <a:rPr lang="en-US" altLang="zh-CN" sz="2800" dirty="0" smtClean="0"/>
              <a:t>http://www.abc.com/</a:t>
            </a:r>
            <a:r>
              <a:rPr lang="en-US" altLang="zh-CN" sz="2800" dirty="0" smtClean="0">
                <a:solidFill>
                  <a:srgbClr val="FF0000"/>
                </a:solidFill>
              </a:rPr>
              <a:t>user.php?userID=1</a:t>
            </a:r>
          </a:p>
          <a:p>
            <a:pPr marL="0" indent="0">
              <a:buNone/>
            </a:pPr>
            <a:endParaRPr lang="en-US" altLang="zh-CN" sz="2800" dirty="0" smtClean="0">
              <a:solidFill>
                <a:srgbClr val="FF0000"/>
              </a:solidFill>
            </a:endParaRPr>
          </a:p>
          <a:p>
            <a:pPr marL="0" indent="0">
              <a:buNone/>
            </a:pPr>
            <a:r>
              <a:rPr lang="en-US" altLang="zh-CN" sz="2800" dirty="0" smtClean="0">
                <a:solidFill>
                  <a:srgbClr val="FF0000"/>
                </a:solidFill>
              </a:rPr>
              <a:t>                  </a:t>
            </a:r>
            <a:r>
              <a:rPr lang="en-US" altLang="zh-CN" sz="2800" dirty="0" smtClean="0"/>
              <a:t>SELECT * FROM [users] WHERE </a:t>
            </a:r>
            <a:r>
              <a:rPr lang="en-US" altLang="zh-CN" sz="2800" dirty="0" err="1" smtClean="0"/>
              <a:t>userID</a:t>
            </a:r>
            <a:r>
              <a:rPr lang="en-US" altLang="zh-CN" sz="2800" dirty="0" smtClean="0"/>
              <a:t> = 1;</a:t>
            </a:r>
          </a:p>
          <a:p>
            <a:pPr marL="0" indent="0">
              <a:buNone/>
            </a:pPr>
            <a:endParaRPr lang="en-US" altLang="zh-CN" sz="2800" dirty="0">
              <a:solidFill>
                <a:srgbClr val="FF0000"/>
              </a:solidFill>
            </a:endParaRPr>
          </a:p>
          <a:p>
            <a:pPr marL="0" indent="0">
              <a:buNone/>
            </a:pPr>
            <a:r>
              <a:rPr lang="en-US" altLang="zh-CN" sz="2800" dirty="0"/>
              <a:t>http://</a:t>
            </a:r>
            <a:r>
              <a:rPr lang="en-US" altLang="zh-CN" sz="2800" dirty="0" smtClean="0"/>
              <a:t>www.abc.com/</a:t>
            </a:r>
            <a:r>
              <a:rPr lang="en-US" altLang="zh-CN" sz="2800" dirty="0" smtClean="0">
                <a:solidFill>
                  <a:srgbClr val="FF0000"/>
                </a:solidFill>
              </a:rPr>
              <a:t>user.php?userID=1 or 1=1</a:t>
            </a:r>
            <a:endParaRPr lang="en-US" altLang="zh-CN" sz="2800" dirty="0">
              <a:solidFill>
                <a:srgbClr val="FF0000"/>
              </a:solidFill>
            </a:endParaRPr>
          </a:p>
          <a:p>
            <a:pPr marL="0" indent="0">
              <a:buNone/>
            </a:pPr>
            <a:endParaRPr lang="en-US" altLang="zh-CN" sz="2800" dirty="0" smtClean="0">
              <a:solidFill>
                <a:srgbClr val="FF0000"/>
              </a:solidFill>
            </a:endParaRPr>
          </a:p>
          <a:p>
            <a:pPr marL="0" indent="0">
              <a:buNone/>
            </a:pPr>
            <a:endParaRPr lang="en-US" altLang="zh-CN" sz="2800" dirty="0">
              <a:solidFill>
                <a:srgbClr val="FF0000"/>
              </a:solidFill>
            </a:endParaRPr>
          </a:p>
          <a:p>
            <a:pPr marL="0" indent="0">
              <a:buNone/>
            </a:pPr>
            <a:r>
              <a:rPr lang="en-US" altLang="zh-CN" sz="2800" dirty="0" smtClean="0"/>
              <a:t>                  SELECT </a:t>
            </a:r>
            <a:r>
              <a:rPr lang="en-US" altLang="zh-CN" sz="2800" dirty="0"/>
              <a:t>* FROM [users] WHERE </a:t>
            </a:r>
            <a:r>
              <a:rPr lang="en-US" altLang="zh-CN" sz="2800" dirty="0" err="1"/>
              <a:t>userID</a:t>
            </a:r>
            <a:r>
              <a:rPr lang="en-US" altLang="zh-CN" sz="2800" dirty="0"/>
              <a:t> = </a:t>
            </a:r>
            <a:r>
              <a:rPr lang="en-US" altLang="zh-CN" sz="2800" dirty="0" smtClean="0"/>
              <a:t>1 or 1=1;</a:t>
            </a:r>
            <a:endParaRPr lang="en-US" altLang="zh-CN" sz="2800" dirty="0"/>
          </a:p>
          <a:p>
            <a:pPr marL="0" indent="0">
              <a:buNone/>
            </a:pPr>
            <a:endParaRPr lang="en-US" altLang="zh-CN" sz="2800" dirty="0">
              <a:solidFill>
                <a:srgbClr val="FF0000"/>
              </a:solidFill>
            </a:endParaRPr>
          </a:p>
        </p:txBody>
      </p:sp>
      <p:sp>
        <p:nvSpPr>
          <p:cNvPr id="5" name="Down Arrow 4"/>
          <p:cNvSpPr/>
          <p:nvPr/>
        </p:nvSpPr>
        <p:spPr>
          <a:xfrm>
            <a:off x="5325978" y="1748589"/>
            <a:ext cx="433137" cy="59804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Down Arrow 5"/>
          <p:cNvSpPr/>
          <p:nvPr/>
        </p:nvSpPr>
        <p:spPr>
          <a:xfrm>
            <a:off x="5325978" y="4090736"/>
            <a:ext cx="433137" cy="59804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59139557"/>
      </p:ext>
    </p:extLst>
  </p:cSld>
  <p:clrMapOvr>
    <a:masterClrMapping/>
  </p:clrMapOvr>
  <mc:AlternateContent xmlns:mc="http://schemas.openxmlformats.org/markup-compatibility/2006" xmlns:p14="http://schemas.microsoft.com/office/powerpoint/2010/main">
    <mc:Choice Requires="p14">
      <p:transition spd="slow" p14:dur="2000" advTm="114352"/>
    </mc:Choice>
    <mc:Fallback xmlns="">
      <p:transition spd="slow" advTm="11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7844"/>
            <a:ext cx="9404723" cy="1157718"/>
          </a:xfrm>
        </p:spPr>
        <p:txBody>
          <a:bodyPr/>
          <a:lstStyle/>
          <a:p>
            <a:r>
              <a:rPr lang="en-US" altLang="zh-CN" dirty="0" smtClean="0"/>
              <a:t> </a:t>
            </a:r>
            <a:r>
              <a:rPr lang="en-US" altLang="zh-CN" sz="3600" dirty="0" smtClean="0"/>
              <a:t>Bobby tables attack</a:t>
            </a:r>
            <a:endParaRPr lang="zh-CN" altLang="en-US" sz="3600" dirty="0"/>
          </a:p>
        </p:txBody>
      </p:sp>
      <p:sp>
        <p:nvSpPr>
          <p:cNvPr id="3" name="Content Placeholder 2"/>
          <p:cNvSpPr>
            <a:spLocks noGrp="1"/>
          </p:cNvSpPr>
          <p:nvPr>
            <p:ph idx="1"/>
          </p:nvPr>
        </p:nvSpPr>
        <p:spPr>
          <a:xfrm>
            <a:off x="119055" y="1092873"/>
            <a:ext cx="9285668" cy="1648093"/>
          </a:xfrm>
        </p:spPr>
        <p:txBody>
          <a:bodyPr/>
          <a:lstStyle/>
          <a:p>
            <a:r>
              <a:rPr lang="en-US" altLang="zh-CN" dirty="0" smtClean="0"/>
              <a:t>A hacker do not know the username and password of a online system, but he can try this username :</a:t>
            </a:r>
          </a:p>
          <a:p>
            <a:pPr marL="0" indent="0">
              <a:buNone/>
            </a:pPr>
            <a:r>
              <a:rPr lang="en-US" altLang="zh-CN" dirty="0">
                <a:solidFill>
                  <a:srgbClr val="FFFF00"/>
                </a:solidFill>
              </a:rPr>
              <a:t> </a:t>
            </a:r>
            <a:r>
              <a:rPr lang="en-US" altLang="zh-CN" dirty="0" smtClean="0">
                <a:solidFill>
                  <a:srgbClr val="FFFF00"/>
                </a:solidFill>
              </a:rPr>
              <a:t>     Username:  110’; DROP TABLE users --</a:t>
            </a:r>
          </a:p>
          <a:p>
            <a:pPr marL="0" indent="0">
              <a:buNone/>
            </a:pPr>
            <a:r>
              <a:rPr lang="en-US" altLang="zh-CN" dirty="0">
                <a:solidFill>
                  <a:srgbClr val="FFFF00"/>
                </a:solidFill>
              </a:rPr>
              <a:t> </a:t>
            </a:r>
            <a:r>
              <a:rPr lang="en-US" altLang="zh-CN" dirty="0" smtClean="0">
                <a:solidFill>
                  <a:srgbClr val="FFFF00"/>
                </a:solidFill>
              </a:rPr>
              <a:t>     Password: </a:t>
            </a:r>
            <a:r>
              <a:rPr lang="en-US" altLang="zh-CN" dirty="0" err="1" smtClean="0">
                <a:solidFill>
                  <a:srgbClr val="FFFF00"/>
                </a:solidFill>
              </a:rPr>
              <a:t>abcd</a:t>
            </a:r>
            <a:endParaRPr lang="en-US" altLang="zh-CN" dirty="0" smtClean="0">
              <a:solidFill>
                <a:srgbClr val="FFFF00"/>
              </a:solidFill>
            </a:endParaRPr>
          </a:p>
          <a:p>
            <a:pPr marL="0" indent="0">
              <a:buNone/>
            </a:pPr>
            <a:endParaRPr lang="zh-CN" altLang="en-US" dirty="0"/>
          </a:p>
        </p:txBody>
      </p:sp>
      <p:sp>
        <p:nvSpPr>
          <p:cNvPr id="6" name="TextBox 5"/>
          <p:cNvSpPr txBox="1"/>
          <p:nvPr/>
        </p:nvSpPr>
        <p:spPr>
          <a:xfrm>
            <a:off x="119055" y="5458733"/>
            <a:ext cx="11689196" cy="954107"/>
          </a:xfrm>
          <a:prstGeom prst="rect">
            <a:avLst/>
          </a:prstGeom>
          <a:noFill/>
        </p:spPr>
        <p:txBody>
          <a:bodyPr wrap="square" rtlCol="0">
            <a:spAutoFit/>
          </a:bodyPr>
          <a:lstStyle/>
          <a:p>
            <a:r>
              <a:rPr lang="en-US" altLang="zh-CN" sz="2800" b="1" dirty="0"/>
              <a:t>select Name, ID from Accounts where username</a:t>
            </a:r>
            <a:r>
              <a:rPr lang="en-US" altLang="zh-CN" sz="2800" b="1" dirty="0" smtClean="0"/>
              <a:t>= </a:t>
            </a:r>
            <a:r>
              <a:rPr lang="en-US" altLang="zh-CN" sz="2800" i="1" dirty="0" smtClean="0">
                <a:solidFill>
                  <a:srgbClr val="FFFF00"/>
                </a:solidFill>
              </a:rPr>
              <a:t>‘110’; </a:t>
            </a:r>
            <a:r>
              <a:rPr lang="en-US" altLang="zh-CN" sz="2800" dirty="0">
                <a:solidFill>
                  <a:srgbClr val="FFFF00"/>
                </a:solidFill>
              </a:rPr>
              <a:t>DROP TABLE users </a:t>
            </a:r>
            <a:r>
              <a:rPr lang="en-US" altLang="zh-CN" sz="2800" dirty="0" smtClean="0">
                <a:solidFill>
                  <a:srgbClr val="FFFF00"/>
                </a:solidFill>
              </a:rPr>
              <a:t>- - ‘</a:t>
            </a:r>
            <a:r>
              <a:rPr lang="en-US" altLang="zh-CN" sz="2800" b="1" dirty="0" smtClean="0">
                <a:solidFill>
                  <a:srgbClr val="FFFF00"/>
                </a:solidFill>
              </a:rPr>
              <a:t>and </a:t>
            </a:r>
            <a:r>
              <a:rPr lang="en-US" altLang="zh-CN" sz="2800" b="1" dirty="0">
                <a:solidFill>
                  <a:srgbClr val="FFFF00"/>
                </a:solidFill>
              </a:rPr>
              <a:t>password</a:t>
            </a:r>
            <a:r>
              <a:rPr lang="en-US" altLang="zh-CN" sz="2800" b="1" dirty="0" smtClean="0">
                <a:solidFill>
                  <a:srgbClr val="FFFF00"/>
                </a:solidFill>
              </a:rPr>
              <a:t>= </a:t>
            </a:r>
            <a:r>
              <a:rPr lang="en-US" altLang="zh-CN" sz="2800" i="1" dirty="0" smtClean="0">
                <a:solidFill>
                  <a:srgbClr val="FFFF00"/>
                </a:solidFill>
              </a:rPr>
              <a:t>‘</a:t>
            </a:r>
            <a:r>
              <a:rPr lang="en-US" altLang="zh-CN" sz="2800" i="1" dirty="0" err="1" smtClean="0">
                <a:solidFill>
                  <a:srgbClr val="FFFF00"/>
                </a:solidFill>
              </a:rPr>
              <a:t>abcd</a:t>
            </a:r>
            <a:r>
              <a:rPr lang="en-US" altLang="zh-CN" sz="2800" i="1" dirty="0" smtClean="0">
                <a:solidFill>
                  <a:srgbClr val="FFFF00"/>
                </a:solidFill>
              </a:rPr>
              <a:t>’</a:t>
            </a:r>
            <a:endParaRPr lang="zh-CN" altLang="en-US" sz="2800" i="1" dirty="0">
              <a:solidFill>
                <a:srgbClr val="FFFF00"/>
              </a:solidFill>
            </a:endParaRPr>
          </a:p>
        </p:txBody>
      </p:sp>
      <p:pic>
        <p:nvPicPr>
          <p:cNvPr id="4098" name="Picture 2" descr="http://www.ictprofessional.net/blog/image.axd?picture=2011%2f3%2flittle-bobby-tabl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239" y="2740966"/>
            <a:ext cx="7787451" cy="273052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26239" y="5209879"/>
            <a:ext cx="4507606" cy="261610"/>
          </a:xfrm>
          <a:prstGeom prst="rect">
            <a:avLst/>
          </a:prstGeom>
          <a:noFill/>
        </p:spPr>
        <p:txBody>
          <a:bodyPr wrap="square" rtlCol="0">
            <a:spAutoFit/>
          </a:bodyPr>
          <a:lstStyle/>
          <a:p>
            <a:r>
              <a:rPr lang="en-US" altLang="zh-CN" sz="1100" b="1" dirty="0">
                <a:solidFill>
                  <a:schemeClr val="bg1"/>
                </a:solidFill>
              </a:rPr>
              <a:t>http://xkcd.com/327/</a:t>
            </a:r>
            <a:endParaRPr lang="zh-CN" altLang="en-US" sz="1100" b="1" dirty="0">
              <a:solidFill>
                <a:schemeClr val="bg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12742561"/>
      </p:ext>
    </p:extLst>
  </p:cSld>
  <p:clrMapOvr>
    <a:masterClrMapping/>
  </p:clrMapOvr>
  <mc:AlternateContent xmlns:mc="http://schemas.openxmlformats.org/markup-compatibility/2006" xmlns:p14="http://schemas.microsoft.com/office/powerpoint/2010/main">
    <mc:Choice Requires="p14">
      <p:transition spd="slow" p14:dur="2000" advTm="105329"/>
    </mc:Choice>
    <mc:Fallback xmlns="">
      <p:transition spd="slow" advTm="105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32" y="372507"/>
            <a:ext cx="10535236" cy="750440"/>
          </a:xfrm>
        </p:spPr>
        <p:txBody>
          <a:bodyPr/>
          <a:lstStyle/>
          <a:p>
            <a:r>
              <a:rPr lang="en-US" altLang="zh-CN" dirty="0" smtClean="0"/>
              <a:t>Union Query-based Injection</a:t>
            </a:r>
            <a:endParaRPr lang="zh-CN" altLang="en-US" dirty="0"/>
          </a:p>
        </p:txBody>
      </p:sp>
      <p:sp>
        <p:nvSpPr>
          <p:cNvPr id="3" name="Content Placeholder 2"/>
          <p:cNvSpPr>
            <a:spLocks noGrp="1"/>
          </p:cNvSpPr>
          <p:nvPr>
            <p:ph idx="1"/>
          </p:nvPr>
        </p:nvSpPr>
        <p:spPr>
          <a:xfrm>
            <a:off x="465221" y="1315454"/>
            <a:ext cx="10956758" cy="5293894"/>
          </a:xfrm>
        </p:spPr>
        <p:txBody>
          <a:bodyPr>
            <a:normAutofit lnSpcReduction="10000"/>
          </a:bodyPr>
          <a:lstStyle/>
          <a:p>
            <a:pPr marL="0" indent="0">
              <a:buNone/>
            </a:pPr>
            <a:r>
              <a:rPr lang="en-US" altLang="zh-CN" dirty="0" smtClean="0"/>
              <a:t>Take an example, when we use an URL like </a:t>
            </a:r>
            <a:r>
              <a:rPr lang="en-US" altLang="zh-CN" dirty="0" smtClean="0">
                <a:hlinkClick r:id="rId4"/>
              </a:rPr>
              <a:t>http://www.books.com/books/?Typeid=1</a:t>
            </a:r>
            <a:r>
              <a:rPr lang="en-US" altLang="zh-CN" dirty="0" smtClean="0"/>
              <a:t> a set of records are expected to be returned to the page. These records all belong to ‘</a:t>
            </a:r>
            <a:r>
              <a:rPr lang="en-US" altLang="zh-CN" dirty="0" err="1" smtClean="0"/>
              <a:t>typeid</a:t>
            </a:r>
            <a:r>
              <a:rPr lang="en-US" altLang="zh-CN" dirty="0" smtClean="0"/>
              <a:t>’ 1. </a:t>
            </a:r>
            <a:r>
              <a:rPr lang="en-US" altLang="zh-CN" dirty="0"/>
              <a:t> </a:t>
            </a:r>
            <a:r>
              <a:rPr lang="en-US" altLang="zh-CN" dirty="0" smtClean="0"/>
              <a:t>This URL is equivalent to a SQL statement:</a:t>
            </a:r>
          </a:p>
          <a:p>
            <a:pPr marL="0" indent="0">
              <a:buNone/>
            </a:pPr>
            <a:r>
              <a:rPr lang="en-US" altLang="zh-CN" dirty="0"/>
              <a:t> </a:t>
            </a:r>
            <a:r>
              <a:rPr lang="en-US" altLang="zh-CN" dirty="0" smtClean="0"/>
              <a:t>    SELECT name FROM books where </a:t>
            </a:r>
            <a:r>
              <a:rPr lang="en-US" altLang="zh-CN" dirty="0" err="1" smtClean="0"/>
              <a:t>Typeid</a:t>
            </a:r>
            <a:r>
              <a:rPr lang="en-US" altLang="zh-CN" dirty="0" smtClean="0"/>
              <a:t> = 1;</a:t>
            </a:r>
          </a:p>
          <a:p>
            <a:pPr marL="0" indent="0">
              <a:buNone/>
            </a:pPr>
            <a:r>
              <a:rPr lang="en-US" altLang="zh-CN" dirty="0"/>
              <a:t> </a:t>
            </a:r>
            <a:r>
              <a:rPr lang="en-US" altLang="zh-CN" dirty="0" smtClean="0"/>
              <a:t>    The result is like this:</a:t>
            </a:r>
          </a:p>
          <a:p>
            <a:pPr marL="0" indent="0">
              <a:buNone/>
            </a:pPr>
            <a:endParaRPr lang="en-US" altLang="zh-CN" dirty="0"/>
          </a:p>
          <a:p>
            <a:pPr marL="0" indent="0">
              <a:buNone/>
            </a:pPr>
            <a:r>
              <a:rPr lang="en-US" altLang="zh-CN" dirty="0" smtClean="0"/>
              <a:t>We can inject a UNION statement into this URL:</a:t>
            </a:r>
          </a:p>
          <a:p>
            <a:pPr marL="0" indent="0">
              <a:buNone/>
            </a:pPr>
            <a:r>
              <a:rPr lang="en-US" altLang="zh-CN" dirty="0" smtClean="0">
                <a:hlinkClick r:id="rId5"/>
              </a:rPr>
              <a:t>http://www.books.com/books/$Typeid=1 union all select name from </a:t>
            </a:r>
            <a:r>
              <a:rPr lang="en-US" altLang="zh-CN" dirty="0" err="1" smtClean="0">
                <a:hlinkClick r:id="rId5"/>
              </a:rPr>
              <a:t>sysobjects</a:t>
            </a:r>
            <a:r>
              <a:rPr lang="en-US" altLang="zh-CN" dirty="0" smtClean="0">
                <a:hlinkClick r:id="rId5"/>
              </a:rPr>
              <a:t> where </a:t>
            </a:r>
            <a:r>
              <a:rPr lang="en-US" altLang="zh-CN" dirty="0" err="1" smtClean="0">
                <a:hlinkClick r:id="rId5"/>
              </a:rPr>
              <a:t>xtype</a:t>
            </a:r>
            <a:r>
              <a:rPr lang="en-US" altLang="zh-CN" dirty="0" smtClean="0">
                <a:hlinkClick r:id="rId5"/>
              </a:rPr>
              <a:t>=‘u’</a:t>
            </a:r>
            <a:r>
              <a:rPr lang="en-US" altLang="zh-CN" dirty="0" smtClean="0"/>
              <a:t>    The injection can output the all table names of the database combined with the original output. Notice, the statements result combined by UNION must have the same column numbers! The result is </a:t>
            </a:r>
            <a:r>
              <a:rPr lang="en-US" altLang="zh-CN" dirty="0"/>
              <a:t>like </a:t>
            </a:r>
            <a:r>
              <a:rPr lang="en-US" altLang="zh-CN" dirty="0" smtClean="0"/>
              <a:t>this:</a:t>
            </a:r>
          </a:p>
          <a:p>
            <a:pPr marL="0" indent="0">
              <a:buNone/>
            </a:pPr>
            <a:r>
              <a:rPr lang="en-US" altLang="zh-CN" dirty="0"/>
              <a:t>SELECT name FROM books where </a:t>
            </a:r>
            <a:r>
              <a:rPr lang="en-US" altLang="zh-CN" dirty="0" err="1"/>
              <a:t>Typeid</a:t>
            </a:r>
            <a:r>
              <a:rPr lang="en-US" altLang="zh-CN" dirty="0"/>
              <a:t> = </a:t>
            </a:r>
            <a:r>
              <a:rPr lang="en-US" altLang="zh-CN" dirty="0" smtClean="0"/>
              <a:t>1</a:t>
            </a:r>
          </a:p>
          <a:p>
            <a:pPr marL="0" indent="0">
              <a:buNone/>
            </a:pPr>
            <a:r>
              <a:rPr lang="en-US" altLang="zh-CN" dirty="0" smtClean="0"/>
              <a:t>UNION ALL</a:t>
            </a:r>
          </a:p>
          <a:p>
            <a:pPr marL="0" indent="0">
              <a:buNone/>
            </a:pPr>
            <a:r>
              <a:rPr lang="en-US" altLang="zh-CN" dirty="0" smtClean="0"/>
              <a:t>SELECT name FROM </a:t>
            </a:r>
            <a:r>
              <a:rPr lang="en-US" altLang="zh-CN" dirty="0" err="1" smtClean="0"/>
              <a:t>sysobjects</a:t>
            </a:r>
            <a:r>
              <a:rPr lang="en-US" altLang="zh-CN" dirty="0" smtClean="0"/>
              <a:t> </a:t>
            </a:r>
            <a:r>
              <a:rPr lang="en-US" altLang="zh-CN" dirty="0"/>
              <a:t>where </a:t>
            </a:r>
            <a:r>
              <a:rPr lang="en-US" altLang="zh-CN" dirty="0" err="1"/>
              <a:t>xtype</a:t>
            </a:r>
            <a:r>
              <a:rPr lang="en-US" altLang="zh-CN" dirty="0"/>
              <a:t>=‘u</a:t>
            </a:r>
            <a:r>
              <a:rPr lang="en-US" altLang="zh-CN" dirty="0" smtClean="0"/>
              <a:t>’;</a:t>
            </a:r>
            <a:endParaRPr lang="en-US" altLang="zh-CN" dirty="0"/>
          </a:p>
        </p:txBody>
      </p:sp>
      <p:sp>
        <p:nvSpPr>
          <p:cNvPr id="4" name="Rectangle 3"/>
          <p:cNvSpPr/>
          <p:nvPr/>
        </p:nvSpPr>
        <p:spPr>
          <a:xfrm>
            <a:off x="7812505" y="2197769"/>
            <a:ext cx="1524000" cy="1640306"/>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zh-CN" sz="2000" b="1" dirty="0" smtClean="0"/>
              <a:t>Webster</a:t>
            </a:r>
          </a:p>
          <a:p>
            <a:pPr algn="ctr"/>
            <a:r>
              <a:rPr lang="en-US" altLang="zh-CN" sz="2000" b="1" dirty="0" smtClean="0"/>
              <a:t>Longman</a:t>
            </a:r>
          </a:p>
          <a:p>
            <a:pPr algn="ctr"/>
            <a:r>
              <a:rPr lang="en-US" altLang="zh-CN" sz="2000" b="1" dirty="0" smtClean="0"/>
              <a:t>Collins</a:t>
            </a:r>
          </a:p>
          <a:p>
            <a:pPr algn="ctr"/>
            <a:endParaRPr lang="zh-CN" altLang="en-US" dirty="0"/>
          </a:p>
        </p:txBody>
      </p:sp>
      <p:sp>
        <p:nvSpPr>
          <p:cNvPr id="5" name="Rectangle 4"/>
          <p:cNvSpPr/>
          <p:nvPr/>
        </p:nvSpPr>
        <p:spPr>
          <a:xfrm>
            <a:off x="7499119" y="4878214"/>
            <a:ext cx="1524000" cy="1640306"/>
          </a:xfrm>
          <a:prstGeom prst="rect">
            <a:avLst/>
          </a:prstGeom>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ltLang="zh-CN" sz="2000" b="1" dirty="0" smtClean="0"/>
              <a:t>Webster</a:t>
            </a:r>
          </a:p>
          <a:p>
            <a:pPr algn="ctr"/>
            <a:r>
              <a:rPr lang="en-US" altLang="zh-CN" sz="2000" b="1" dirty="0" smtClean="0"/>
              <a:t>Longman</a:t>
            </a:r>
          </a:p>
          <a:p>
            <a:pPr algn="ctr"/>
            <a:r>
              <a:rPr lang="en-US" altLang="zh-CN" sz="2000" b="1" dirty="0" smtClean="0"/>
              <a:t>Collins</a:t>
            </a:r>
          </a:p>
          <a:p>
            <a:pPr algn="ctr"/>
            <a:r>
              <a:rPr lang="en-US" altLang="zh-CN" sz="2000" b="1" dirty="0" smtClean="0"/>
              <a:t>Books</a:t>
            </a:r>
          </a:p>
          <a:p>
            <a:pPr algn="ctr"/>
            <a:r>
              <a:rPr lang="en-US" altLang="zh-CN" sz="2000" b="1" dirty="0"/>
              <a:t>C</a:t>
            </a:r>
            <a:r>
              <a:rPr lang="en-US" altLang="zh-CN" sz="2000" b="1" dirty="0" smtClean="0"/>
              <a:t>ustomers</a:t>
            </a:r>
          </a:p>
          <a:p>
            <a:pPr algn="ctr"/>
            <a:endParaRPr lang="zh-CN" altLang="en-US"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9717630"/>
      </p:ext>
    </p:extLst>
  </p:cSld>
  <p:clrMapOvr>
    <a:masterClrMapping/>
  </p:clrMapOvr>
  <mc:AlternateContent xmlns:mc="http://schemas.openxmlformats.org/markup-compatibility/2006" xmlns:p14="http://schemas.microsoft.com/office/powerpoint/2010/main">
    <mc:Choice Requires="p14">
      <p:transition spd="slow" p14:dur="2000" advTm="215459"/>
    </mc:Choice>
    <mc:Fallback xmlns="">
      <p:transition spd="slow" advTm="215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143" y="212086"/>
            <a:ext cx="9404723" cy="1023156"/>
          </a:xfrm>
        </p:spPr>
        <p:txBody>
          <a:bodyPr/>
          <a:lstStyle/>
          <a:p>
            <a:r>
              <a:rPr lang="en-US" altLang="zh-CN" dirty="0" smtClean="0"/>
              <a:t>Error-based injection</a:t>
            </a:r>
            <a:endParaRPr lang="zh-CN" altLang="en-US" dirty="0"/>
          </a:p>
        </p:txBody>
      </p:sp>
      <p:sp>
        <p:nvSpPr>
          <p:cNvPr id="3" name="Content Placeholder 2"/>
          <p:cNvSpPr>
            <a:spLocks noGrp="1"/>
          </p:cNvSpPr>
          <p:nvPr>
            <p:ph idx="1"/>
          </p:nvPr>
        </p:nvSpPr>
        <p:spPr>
          <a:xfrm>
            <a:off x="593558" y="1459832"/>
            <a:ext cx="10395284" cy="4957010"/>
          </a:xfrm>
        </p:spPr>
        <p:txBody>
          <a:bodyPr/>
          <a:lstStyle/>
          <a:p>
            <a:r>
              <a:rPr lang="en-US" altLang="zh-CN" dirty="0" smtClean="0"/>
              <a:t>When </a:t>
            </a:r>
            <a:r>
              <a:rPr lang="en-US" altLang="zh-CN" dirty="0"/>
              <a:t>you change </a:t>
            </a:r>
            <a:r>
              <a:rPr lang="en-US" altLang="zh-CN" dirty="0" smtClean="0"/>
              <a:t>an </a:t>
            </a:r>
            <a:r>
              <a:rPr lang="en-US" altLang="zh-CN" dirty="0"/>
              <a:t>URL </a:t>
            </a:r>
            <a:r>
              <a:rPr lang="en-US" altLang="zh-CN" dirty="0">
                <a:hlinkClick r:id="rId4"/>
              </a:rPr>
              <a:t>http://</a:t>
            </a:r>
            <a:r>
              <a:rPr lang="en-US" altLang="zh-CN" dirty="0" smtClean="0">
                <a:hlinkClick r:id="rId4"/>
              </a:rPr>
              <a:t>www.abc.org/index.php?id=1</a:t>
            </a:r>
            <a:r>
              <a:rPr lang="en-US" altLang="zh-CN" dirty="0" smtClean="0"/>
              <a:t> into </a:t>
            </a:r>
          </a:p>
          <a:p>
            <a:pPr marL="0" indent="0">
              <a:buNone/>
            </a:pPr>
            <a:r>
              <a:rPr lang="en-US" altLang="zh-CN" dirty="0" smtClean="0"/>
              <a:t> </a:t>
            </a:r>
            <a:r>
              <a:rPr lang="en-US" altLang="zh-CN" dirty="0">
                <a:hlinkClick r:id="rId5"/>
              </a:rPr>
              <a:t>http://</a:t>
            </a:r>
            <a:r>
              <a:rPr lang="en-US" altLang="zh-CN" dirty="0" smtClean="0">
                <a:hlinkClick r:id="rId5"/>
              </a:rPr>
              <a:t>www.abc.org/</a:t>
            </a:r>
            <a:r>
              <a:rPr lang="en-US" altLang="zh-CN" dirty="0" err="1" smtClean="0">
                <a:hlinkClick r:id="rId5"/>
              </a:rPr>
              <a:t>index.php?id</a:t>
            </a:r>
            <a:r>
              <a:rPr lang="en-US" altLang="zh-CN" dirty="0" smtClean="0">
                <a:hlinkClick r:id="rId5"/>
              </a:rPr>
              <a:t>=1’</a:t>
            </a:r>
            <a:r>
              <a:rPr lang="en-US" altLang="zh-CN" dirty="0" smtClean="0"/>
              <a:t> , an error may pop up to the browser like this:</a:t>
            </a:r>
            <a:endParaRPr lang="en-US" altLang="zh-CN" dirty="0"/>
          </a:p>
        </p:txBody>
      </p:sp>
      <p:pic>
        <p:nvPicPr>
          <p:cNvPr id="4" name="Picture 3"/>
          <p:cNvPicPr>
            <a:picLocks noChangeAspect="1"/>
          </p:cNvPicPr>
          <p:nvPr/>
        </p:nvPicPr>
        <p:blipFill>
          <a:blip r:embed="rId6"/>
          <a:stretch>
            <a:fillRect/>
          </a:stretch>
        </p:blipFill>
        <p:spPr>
          <a:xfrm>
            <a:off x="888081" y="2708108"/>
            <a:ext cx="7496175" cy="32385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04018347"/>
      </p:ext>
    </p:extLst>
  </p:cSld>
  <p:clrMapOvr>
    <a:masterClrMapping/>
  </p:clrMapOvr>
  <mc:AlternateContent xmlns:mc="http://schemas.openxmlformats.org/markup-compatibility/2006" xmlns:p14="http://schemas.microsoft.com/office/powerpoint/2010/main">
    <mc:Choice Requires="p14">
      <p:transition spd="slow" p14:dur="2000" advTm="57037"/>
    </mc:Choice>
    <mc:Fallback xmlns="">
      <p:transition spd="slow" advTm="57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26903"/>
          </a:xfrm>
        </p:spPr>
        <p:txBody>
          <a:bodyPr/>
          <a:lstStyle/>
          <a:p>
            <a:r>
              <a:rPr lang="en-US" altLang="zh-CN" dirty="0"/>
              <a:t>Error-based </a:t>
            </a:r>
            <a:r>
              <a:rPr lang="en-US" altLang="zh-CN" dirty="0" smtClean="0"/>
              <a:t>injection cont’d</a:t>
            </a:r>
            <a:endParaRPr lang="zh-CN" altLang="en-US" dirty="0"/>
          </a:p>
        </p:txBody>
      </p:sp>
      <p:sp>
        <p:nvSpPr>
          <p:cNvPr id="3" name="Content Placeholder 2"/>
          <p:cNvSpPr>
            <a:spLocks noGrp="1"/>
          </p:cNvSpPr>
          <p:nvPr>
            <p:ph idx="1"/>
          </p:nvPr>
        </p:nvSpPr>
        <p:spPr>
          <a:xfrm>
            <a:off x="646111" y="1620254"/>
            <a:ext cx="10487109" cy="4780546"/>
          </a:xfrm>
        </p:spPr>
        <p:txBody>
          <a:bodyPr>
            <a:normAutofit/>
          </a:bodyPr>
          <a:lstStyle/>
          <a:p>
            <a:r>
              <a:rPr lang="en-US" altLang="zh-CN" sz="2400" dirty="0" smtClean="0"/>
              <a:t>If we find a website has this kind of vulnerability, we can further our injection like this:</a:t>
            </a:r>
          </a:p>
          <a:p>
            <a:pPr marL="0" indent="0">
              <a:buNone/>
            </a:pPr>
            <a:r>
              <a:rPr lang="en-US" altLang="zh-CN" sz="2400" dirty="0" smtClean="0"/>
              <a:t>Add the following SQL statement behind the </a:t>
            </a:r>
            <a:r>
              <a:rPr lang="en-US" altLang="zh-CN" sz="2400" dirty="0">
                <a:hlinkClick r:id="rId5"/>
              </a:rPr>
              <a:t>http://www.abc.org/index.php?id=1 </a:t>
            </a:r>
            <a:r>
              <a:rPr lang="en-US" altLang="zh-CN" sz="2400" dirty="0" smtClean="0">
                <a:hlinkClick r:id="rId5"/>
              </a:rPr>
              <a:t>and</a:t>
            </a:r>
            <a:endParaRPr lang="en-US" altLang="zh-CN" sz="2400" dirty="0" smtClean="0"/>
          </a:p>
          <a:p>
            <a:pPr marL="0" indent="0">
              <a:buNone/>
            </a:pPr>
            <a:r>
              <a:rPr lang="en-US" altLang="zh-CN" sz="2400" dirty="0"/>
              <a:t>convert(</a:t>
            </a:r>
            <a:r>
              <a:rPr lang="en-US" altLang="zh-CN" sz="2400" dirty="0" err="1"/>
              <a:t>int</a:t>
            </a:r>
            <a:r>
              <a:rPr lang="en-US" altLang="zh-CN" sz="2400" dirty="0"/>
              <a:t>, (</a:t>
            </a:r>
          </a:p>
          <a:p>
            <a:pPr marL="0" indent="0">
              <a:buNone/>
            </a:pPr>
            <a:r>
              <a:rPr lang="en-US" altLang="zh-CN" sz="2400" dirty="0"/>
              <a:t> </a:t>
            </a:r>
            <a:r>
              <a:rPr lang="en-US" altLang="zh-CN" sz="2400" dirty="0" smtClean="0"/>
              <a:t>3  </a:t>
            </a:r>
            <a:r>
              <a:rPr lang="en-US" altLang="zh-CN" sz="2400" dirty="0"/>
              <a:t>select top 1 name from </a:t>
            </a:r>
            <a:r>
              <a:rPr lang="en-US" altLang="zh-CN" sz="2400" dirty="0" err="1"/>
              <a:t>sysobjects</a:t>
            </a:r>
            <a:r>
              <a:rPr lang="en-US" altLang="zh-CN" sz="2400" dirty="0"/>
              <a:t> where id=(</a:t>
            </a:r>
          </a:p>
          <a:p>
            <a:pPr marL="0" indent="0">
              <a:buNone/>
            </a:pPr>
            <a:r>
              <a:rPr lang="en-US" altLang="zh-CN" sz="2400" dirty="0"/>
              <a:t> </a:t>
            </a:r>
            <a:r>
              <a:rPr lang="en-US" altLang="zh-CN" sz="2400" dirty="0" smtClean="0"/>
              <a:t>2    </a:t>
            </a:r>
            <a:r>
              <a:rPr lang="en-US" altLang="zh-CN" sz="2400" dirty="0"/>
              <a:t>select top 1 id from (</a:t>
            </a:r>
          </a:p>
          <a:p>
            <a:pPr marL="0" indent="0">
              <a:buNone/>
            </a:pPr>
            <a:r>
              <a:rPr lang="en-US" altLang="zh-CN" sz="2400" dirty="0"/>
              <a:t> </a:t>
            </a:r>
            <a:r>
              <a:rPr lang="en-US" altLang="zh-CN" sz="2400" dirty="0" smtClean="0"/>
              <a:t>1       </a:t>
            </a:r>
            <a:r>
              <a:rPr lang="en-US" altLang="zh-CN" sz="2400" dirty="0"/>
              <a:t>select top 1 id from </a:t>
            </a:r>
            <a:r>
              <a:rPr lang="en-US" altLang="zh-CN" sz="2400" dirty="0" err="1"/>
              <a:t>sysobjects</a:t>
            </a:r>
            <a:r>
              <a:rPr lang="en-US" altLang="zh-CN" sz="2400" dirty="0"/>
              <a:t> where </a:t>
            </a:r>
            <a:r>
              <a:rPr lang="en-US" altLang="zh-CN" sz="2400" dirty="0" err="1"/>
              <a:t>xtype</a:t>
            </a:r>
            <a:r>
              <a:rPr lang="en-US" altLang="zh-CN" sz="2400" dirty="0"/>
              <a:t>='u' order by id</a:t>
            </a:r>
          </a:p>
          <a:p>
            <a:pPr marL="0" indent="0">
              <a:buNone/>
            </a:pPr>
            <a:r>
              <a:rPr lang="en-US" altLang="zh-CN" sz="2400" dirty="0"/>
              <a:t>      ) </a:t>
            </a:r>
            <a:r>
              <a:rPr lang="en-US" altLang="zh-CN" sz="2400" dirty="0" err="1"/>
              <a:t>sq</a:t>
            </a:r>
            <a:r>
              <a:rPr lang="en-US" altLang="zh-CN" sz="2400" dirty="0"/>
              <a:t> order by id </a:t>
            </a:r>
            <a:r>
              <a:rPr lang="en-US" altLang="zh-CN" sz="2400" dirty="0" smtClean="0"/>
              <a:t>DESC)))</a:t>
            </a:r>
          </a:p>
          <a:p>
            <a:pPr marL="0" indent="0">
              <a:buNone/>
            </a:pPr>
            <a:endParaRPr lang="en-US" altLang="zh-CN" sz="2400" dirty="0"/>
          </a:p>
          <a:p>
            <a:pPr marL="0" indent="0">
              <a:buNone/>
            </a:pPr>
            <a:endParaRPr lang="zh-CN" altLang="en-US" sz="24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8839973"/>
      </p:ext>
    </p:extLst>
  </p:cSld>
  <p:clrMapOvr>
    <a:masterClrMapping/>
  </p:clrMapOvr>
  <mc:AlternateContent xmlns:mc="http://schemas.openxmlformats.org/markup-compatibility/2006" xmlns:p14="http://schemas.microsoft.com/office/powerpoint/2010/main">
    <mc:Choice Requires="p14">
      <p:transition spd="slow" p14:dur="2000" advTm="89580"/>
    </mc:Choice>
    <mc:Fallback xmlns="">
      <p:transition spd="slow" advTm="89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p:ext uri="{3A86A75C-4F4B-4683-9AE1-C65F6400EC91}">
      <p14:laserTraceLst xmlns:p14="http://schemas.microsoft.com/office/powerpoint/2010/main">
        <p14:tracePtLst>
          <p14:tracePt t="4045" x="830263" y="5045075"/>
          <p14:tracePt t="4405" x="884238" y="5010150"/>
          <p14:tracePt t="4414" x="990600" y="4911725"/>
          <p14:tracePt t="4426" x="1250950" y="4679950"/>
          <p14:tracePt t="4441" x="1500188" y="4348163"/>
          <p14:tracePt t="4445" x="1608138" y="4197350"/>
          <p14:tracePt t="4458" x="1697038" y="4037013"/>
          <p14:tracePt t="4475" x="2017713" y="3465513"/>
          <p14:tracePt t="4492" x="2170113" y="3241675"/>
          <p14:tracePt t="4508" x="2330450" y="2946400"/>
          <p14:tracePt t="4524" x="2401888" y="2724150"/>
          <p14:tracePt t="4541" x="2500313" y="2482850"/>
          <p14:tracePt t="4558" x="2571750" y="2339975"/>
          <p14:tracePt t="4575" x="2616200" y="2224088"/>
          <p14:tracePt t="4576" x="2670175" y="2125663"/>
          <p14:tracePt t="4591" x="2697163" y="2062163"/>
          <p14:tracePt t="4610" x="2732088" y="1919288"/>
          <p14:tracePt t="4625" x="2776538" y="1830388"/>
          <p14:tracePt t="4642" x="2830513" y="1731963"/>
          <p14:tracePt t="4659" x="2946400" y="1562100"/>
          <p14:tracePt t="4676" x="3017838" y="1428750"/>
          <p14:tracePt t="4680" x="3036888" y="1384300"/>
          <p14:tracePt t="4691" x="3054350" y="1339850"/>
          <p14:tracePt t="4708" x="3098800" y="1258888"/>
          <p14:tracePt t="4726" x="3116263" y="1223963"/>
          <p14:tracePt t="4742" x="3116263" y="1214438"/>
          <p14:tracePt t="4759" x="3125788" y="1204913"/>
          <p14:tracePt t="5924" x="3133725" y="1214438"/>
          <p14:tracePt t="5929" x="3143250" y="1223963"/>
          <p14:tracePt t="5945" x="3152775" y="1241425"/>
          <p14:tracePt t="5963" x="3152775" y="1258888"/>
          <p14:tracePt t="5979" x="3152775" y="1268413"/>
          <p14:tracePt t="5995" x="3125788" y="1295400"/>
          <p14:tracePt t="6012" x="3062288" y="1339850"/>
          <p14:tracePt t="6029" x="2919413" y="1411288"/>
          <p14:tracePt t="6046" x="2803525" y="1465263"/>
          <p14:tracePt t="6063" x="2741613" y="1517650"/>
          <p14:tracePt t="6080" x="2724150" y="1527175"/>
          <p14:tracePt t="6101" x="2714625" y="1527175"/>
          <p14:tracePt t="6126" x="2724150" y="1527175"/>
          <p14:tracePt t="6140" x="2732088" y="1527175"/>
          <p14:tracePt t="6148" x="2741613" y="1527175"/>
          <p14:tracePt t="6163" x="2759075" y="1527175"/>
          <p14:tracePt t="6282" x="2759075" y="1517650"/>
          <p14:tracePt t="6289" x="2759075" y="1509713"/>
          <p14:tracePt t="6297" x="2759075" y="1500188"/>
          <p14:tracePt t="6313" x="2759075" y="1446213"/>
          <p14:tracePt t="6330" x="2759075" y="1401763"/>
          <p14:tracePt t="6347" x="2714625" y="1366838"/>
          <p14:tracePt t="6364" x="2652713" y="1312863"/>
          <p14:tracePt t="6381" x="2536825" y="1285875"/>
          <p14:tracePt t="6397" x="2428875" y="1276350"/>
          <p14:tracePt t="6414" x="2339975" y="1276350"/>
          <p14:tracePt t="6430" x="2232025" y="1276350"/>
          <p14:tracePt t="6448" x="2160588" y="1276350"/>
          <p14:tracePt t="6463" x="2044700" y="1268413"/>
          <p14:tracePt t="6481" x="1928813" y="1250950"/>
          <p14:tracePt t="6482" x="1857375" y="1250950"/>
          <p14:tracePt t="6497" x="1795463" y="1241425"/>
          <p14:tracePt t="6499" x="1670050" y="1231900"/>
          <p14:tracePt t="6515" x="1554163" y="1231900"/>
          <p14:tracePt t="6532" x="1419225" y="1214438"/>
          <p14:tracePt t="6548" x="1258888" y="1204913"/>
          <p14:tracePt t="6564" x="1169988" y="1187450"/>
          <p14:tracePt t="6581" x="1071563" y="1179513"/>
          <p14:tracePt t="6598" x="1017588" y="1169988"/>
          <p14:tracePt t="6614" x="973138" y="1169988"/>
          <p14:tracePt t="6631" x="938213" y="1169988"/>
          <p14:tracePt t="6649" x="928688" y="1169988"/>
          <p14:tracePt t="6664" x="911225" y="1169988"/>
          <p14:tracePt t="6681" x="901700" y="1160463"/>
          <p14:tracePt t="6697" x="866775" y="1152525"/>
          <p14:tracePt t="6714" x="839788" y="1143000"/>
          <p14:tracePt t="6731" x="812800" y="1133475"/>
          <p14:tracePt t="6733" x="803275" y="1133475"/>
          <p14:tracePt t="6748" x="795338" y="1125538"/>
          <p14:tracePt t="6766" x="750888" y="1125538"/>
          <p14:tracePt t="6783" x="741363" y="1125538"/>
          <p14:tracePt t="6798" x="723900" y="1125538"/>
          <p14:tracePt t="6815" x="696913" y="1125538"/>
          <p14:tracePt t="6831" x="669925" y="1133475"/>
          <p14:tracePt t="6848" x="669925" y="1143000"/>
          <p14:tracePt t="7289" x="669925" y="1133475"/>
          <p14:tracePt t="7725" x="679450" y="1133475"/>
          <p14:tracePt t="7741" x="687388" y="1125538"/>
          <p14:tracePt t="7750" x="696913" y="1125538"/>
          <p14:tracePt t="7868" x="704850" y="1125538"/>
          <p14:tracePt t="8069" x="714375" y="1125538"/>
          <p14:tracePt t="9335" x="723900" y="1125538"/>
          <p14:tracePt t="9345" x="731838" y="1125538"/>
          <p14:tracePt t="9361" x="741363" y="1125538"/>
          <p14:tracePt t="9372" x="758825" y="1125538"/>
          <p14:tracePt t="9390" x="785813" y="1125538"/>
          <p14:tracePt t="9406" x="795338" y="1125538"/>
          <p14:tracePt t="9425" x="803275" y="1125538"/>
          <p14:tracePt t="11039" x="803275" y="1133475"/>
          <p14:tracePt t="11173" x="812800" y="1133475"/>
          <p14:tracePt t="11179" x="822325" y="1133475"/>
          <p14:tracePt t="11196" x="847725" y="1133475"/>
          <p14:tracePt t="11212" x="884238" y="1133475"/>
          <p14:tracePt t="11228" x="928688" y="1133475"/>
          <p14:tracePt t="11245" x="1017588" y="1133475"/>
          <p14:tracePt t="11261" x="1081088" y="1133475"/>
          <p14:tracePt t="11278" x="1160463" y="1133475"/>
          <p14:tracePt t="11294" x="1204913" y="1143000"/>
          <p14:tracePt t="11311" x="1241425" y="1143000"/>
          <p14:tracePt t="11313" x="1250950" y="1143000"/>
          <p14:tracePt t="11329" x="1250950" y="1152525"/>
          <p14:tracePt t="11407" x="1250950" y="1160463"/>
          <p14:tracePt t="11413" x="1258888" y="1160463"/>
          <p14:tracePt t="11445" x="1258888" y="1169988"/>
          <p14:tracePt t="11455" x="1268413" y="1169988"/>
          <p14:tracePt t="11462" x="1268413" y="1179513"/>
          <p14:tracePt t="11479" x="1268413" y="1187450"/>
          <p14:tracePt t="11496" x="1268413" y="1214438"/>
          <p14:tracePt t="11512" x="1268413" y="1258888"/>
          <p14:tracePt t="11529" x="1268413" y="1295400"/>
          <p14:tracePt t="11532" x="1268413" y="1322388"/>
          <p14:tracePt t="11546" x="1268413" y="1339850"/>
          <p14:tracePt t="11563" x="1258888" y="1393825"/>
          <p14:tracePt t="11565" x="1258888" y="1446213"/>
          <p14:tracePt t="11579" x="1241425" y="1562100"/>
          <p14:tracePt t="11597" x="1214438" y="1670050"/>
          <p14:tracePt t="11612" x="1179513" y="1785938"/>
          <p14:tracePt t="11629" x="1169988" y="1839913"/>
          <p14:tracePt t="11646" x="1160463" y="1874838"/>
          <p14:tracePt t="11663" x="1152525" y="1911350"/>
          <p14:tracePt t="11680" x="1152525" y="1928813"/>
          <p14:tracePt t="11696" x="1152525" y="1982788"/>
          <p14:tracePt t="11713" x="1152525" y="2044700"/>
          <p14:tracePt t="11729" x="1133475" y="2143125"/>
          <p14:tracePt t="11746" x="1125538" y="2197100"/>
          <p14:tracePt t="11763" x="1098550" y="2259013"/>
          <p14:tracePt t="11780" x="1089025" y="2322513"/>
          <p14:tracePt t="11781" x="1089025" y="2339975"/>
          <p14:tracePt t="11798" x="1089025" y="2366963"/>
          <p14:tracePt t="11906" x="1089025" y="2374900"/>
          <p14:tracePt t="11925" x="1089025" y="2366963"/>
          <p14:tracePt t="11930" x="1089025" y="2347913"/>
          <p14:tracePt t="11948" x="1089025" y="2322513"/>
          <p14:tracePt t="11963" x="1125538" y="2268538"/>
          <p14:tracePt t="11980" x="1169988" y="2224088"/>
          <p14:tracePt t="11997" x="1196975" y="2224088"/>
          <p14:tracePt t="12014" x="1204913" y="2224088"/>
          <p14:tracePt t="12040" x="1214438" y="2224088"/>
          <p14:tracePt t="12056" x="1223963" y="2224088"/>
          <p14:tracePt t="12065" x="1231900" y="2224088"/>
          <p14:tracePt t="12081" x="1241425" y="2241550"/>
          <p14:tracePt t="12097" x="1250950" y="2241550"/>
          <p14:tracePt t="12258" x="1258888" y="2241550"/>
          <p14:tracePt t="12283" x="1268413" y="2241550"/>
          <p14:tracePt t="12290" x="1276350" y="2241550"/>
          <p14:tracePt t="12300" x="1295400" y="2241550"/>
          <p14:tracePt t="12316" x="1303338" y="2241550"/>
          <p14:tracePt t="12331" x="1312863" y="2241550"/>
          <p14:tracePt t="12348" x="1322388" y="2241550"/>
          <p14:tracePt t="12365" x="1330325" y="2241550"/>
          <p14:tracePt t="12382" x="1357313" y="2241550"/>
          <p14:tracePt t="12384" x="1366838" y="2241550"/>
          <p14:tracePt t="12399" x="1393825" y="2241550"/>
          <p14:tracePt t="12415" x="1401763" y="2241550"/>
          <p14:tracePt t="12461" x="1411288" y="2241550"/>
          <p14:tracePt t="12478" x="1419225" y="2232025"/>
          <p14:tracePt t="12486" x="1428750" y="2232025"/>
          <p14:tracePt t="12499" x="1438275" y="2214563"/>
          <p14:tracePt t="12516" x="1455738" y="2205038"/>
          <p14:tracePt t="12533" x="1473200" y="2187575"/>
          <p14:tracePt t="12549" x="1482725" y="2179638"/>
          <p14:tracePt t="12565" x="1509713" y="2170113"/>
          <p14:tracePt t="12582" x="1536700" y="2152650"/>
          <p14:tracePt t="12599" x="1554163" y="2143125"/>
          <p14:tracePt t="12616" x="1571625" y="2125663"/>
          <p14:tracePt t="12618" x="1581150" y="2125663"/>
          <p14:tracePt t="12632" x="1581150" y="2116138"/>
          <p14:tracePt t="12649" x="1608138" y="2108200"/>
          <p14:tracePt t="12666" x="1616075" y="2098675"/>
          <p14:tracePt t="12682" x="1633538" y="2081213"/>
          <p14:tracePt t="12699" x="1643063" y="2081213"/>
          <p14:tracePt t="12716" x="1660525" y="2071688"/>
          <p14:tracePt t="12732" x="1679575" y="2062163"/>
          <p14:tracePt t="12750" x="1679575" y="2054225"/>
          <p14:tracePt t="12782" x="1679575" y="2044700"/>
          <p14:tracePt t="12790" x="1687513" y="2044700"/>
          <p14:tracePt t="12806" x="1687513" y="2036763"/>
          <p14:tracePt t="12852" x="1697038" y="2036763"/>
          <p14:tracePt t="12939" x="1697038" y="2027238"/>
          <p14:tracePt t="13196" x="1697038" y="2017713"/>
          <p14:tracePt t="13220" x="1697038" y="2009775"/>
          <p14:tracePt t="13336" x="1697038" y="2000250"/>
          <p14:tracePt t="13361" x="1704975" y="2000250"/>
          <p14:tracePt t="13368" x="1714500" y="2000250"/>
          <p14:tracePt t="13377" x="1731963" y="2000250"/>
          <p14:tracePt t="13400" x="1741488" y="2000250"/>
          <p14:tracePt t="13742" x="1741488" y="2017713"/>
          <p14:tracePt t="13766" x="1731963" y="2027238"/>
          <p14:tracePt t="13774" x="1724025" y="2036763"/>
          <p14:tracePt t="13785" x="1724025" y="2054225"/>
          <p14:tracePt t="13802" x="1697038" y="2081213"/>
          <p14:tracePt t="13821" x="1660525" y="2125663"/>
          <p14:tracePt t="13836" x="1652588" y="2143125"/>
          <p14:tracePt t="13852" x="1633538" y="2160588"/>
          <p14:tracePt t="13869" x="1598613" y="2187575"/>
          <p14:tracePt t="13886" x="1581150" y="2205038"/>
          <p14:tracePt t="13903" x="1554163" y="2224088"/>
          <p14:tracePt t="13919" x="1536700" y="2232025"/>
          <p14:tracePt t="13936" x="1527175" y="2241550"/>
          <p14:tracePt t="13955" x="1509713" y="2259013"/>
          <p14:tracePt t="13971" x="1490663" y="2276475"/>
          <p14:tracePt t="13987" x="1473200" y="2312988"/>
          <p14:tracePt t="14004" x="1455738" y="2347913"/>
          <p14:tracePt t="14020" x="1428750" y="2411413"/>
          <p14:tracePt t="14038" x="1411288" y="2465388"/>
          <p14:tracePt t="14053" x="1384300" y="2536825"/>
          <p14:tracePt t="14070" x="1347788" y="2679700"/>
          <p14:tracePt t="14086" x="1330325" y="2795588"/>
          <p14:tracePt t="14103" x="1322388" y="2884488"/>
          <p14:tracePt t="14120" x="1312863" y="2965450"/>
          <p14:tracePt t="14137" x="1312863" y="3071813"/>
          <p14:tracePt t="14153" x="1312863" y="3170238"/>
          <p14:tracePt t="14170" x="1322388" y="3313113"/>
          <p14:tracePt t="14172" x="1322388" y="3367088"/>
          <p14:tracePt t="14188" x="1339850" y="3455988"/>
          <p14:tracePt t="14205" x="1374775" y="3544888"/>
          <p14:tracePt t="14221" x="1419225" y="3616325"/>
          <p14:tracePt t="14237" x="1465263" y="3687763"/>
          <p14:tracePt t="14254" x="1527175" y="3776663"/>
          <p14:tracePt t="14270" x="1554163" y="3813175"/>
          <p14:tracePt t="14288" x="1625600" y="3848100"/>
          <p14:tracePt t="14290" x="1643063" y="3848100"/>
          <p14:tracePt t="14304" x="1670050" y="3857625"/>
          <p14:tracePt t="14321" x="1839913" y="3857625"/>
          <p14:tracePt t="14337" x="1965325" y="3867150"/>
          <p14:tracePt t="14354" x="2081213" y="3875088"/>
          <p14:tracePt t="14371" x="2214563" y="3875088"/>
          <p14:tracePt t="14388" x="2286000" y="3884613"/>
          <p14:tracePt t="14404" x="2312988" y="3884613"/>
          <p14:tracePt t="14421" x="2322513" y="3884613"/>
          <p14:tracePt t="14455" x="2312988" y="3884613"/>
          <p14:tracePt t="14476" x="2303463" y="3884613"/>
          <p14:tracePt t="14492" x="2295525" y="3884613"/>
          <p14:tracePt t="14501" x="2276475" y="3875088"/>
          <p14:tracePt t="14508" x="2259013" y="3867150"/>
          <p14:tracePt t="14521" x="2251075" y="3857625"/>
          <p14:tracePt t="14538" x="2214563" y="3848100"/>
          <p14:tracePt t="14540" x="2197100" y="3840163"/>
          <p14:tracePt t="14555" x="2179638" y="3822700"/>
          <p14:tracePt t="14571" x="2143125" y="3813175"/>
          <p14:tracePt t="14588" x="2108200" y="3795713"/>
          <p14:tracePt t="14605" x="2071688" y="3776663"/>
          <p14:tracePt t="14621" x="2044700" y="3768725"/>
          <p14:tracePt t="14638" x="1990725" y="3751263"/>
          <p14:tracePt t="14640" x="1973263" y="3751263"/>
          <p14:tracePt t="14655" x="1955800" y="3741738"/>
          <p14:tracePt t="14673" x="1901825" y="3741738"/>
          <p14:tracePt t="14690" x="1857375" y="3741738"/>
          <p14:tracePt t="14706" x="1812925" y="3741738"/>
          <p14:tracePt t="14722" x="1795463" y="3741738"/>
          <p14:tracePt t="14738" x="1768475" y="3741738"/>
          <p14:tracePt t="14756" x="1741488" y="3741738"/>
          <p14:tracePt t="14758" x="1731963" y="3751263"/>
          <p14:tracePt t="14772" x="1724025" y="3759200"/>
          <p14:tracePt t="14789" x="1670050" y="3786188"/>
          <p14:tracePt t="14791" x="1660525" y="3795713"/>
          <p14:tracePt t="14806" x="1608138" y="3830638"/>
          <p14:tracePt t="14822" x="1554163" y="3875088"/>
          <p14:tracePt t="14839" x="1527175" y="3911600"/>
          <p14:tracePt t="14856" x="1500188" y="3919538"/>
          <p14:tracePt t="14872" x="1490663" y="3929063"/>
          <p14:tracePt t="14890" x="1473200" y="3956050"/>
          <p14:tracePt t="14907" x="1446213" y="3973513"/>
          <p14:tracePt t="14924" x="1419225" y="3990975"/>
          <p14:tracePt t="14940" x="1366838" y="4017963"/>
          <p14:tracePt t="14956" x="1339850" y="4037013"/>
          <p14:tracePt t="14973" x="1322388" y="4054475"/>
          <p14:tracePt t="14976" x="1312863" y="4054475"/>
          <p14:tracePt t="14990" x="1303338" y="4062413"/>
          <p14:tracePt t="15006" x="1295400" y="4071938"/>
          <p14:tracePt t="15023" x="1276350" y="4081463"/>
          <p14:tracePt t="15025" x="1276350" y="4089400"/>
          <p14:tracePt t="15041" x="1276350" y="4098925"/>
          <p14:tracePt t="15070" x="1276350" y="4108450"/>
          <p14:tracePt t="15112" x="1276350" y="4116388"/>
          <p14:tracePt t="15118" x="1276350" y="4125913"/>
          <p14:tracePt t="15127" x="1276350" y="4133850"/>
          <p14:tracePt t="15141" x="1276350" y="4152900"/>
          <p14:tracePt t="15157" x="1268413" y="4187825"/>
          <p14:tracePt t="15174" x="1258888" y="4214813"/>
          <p14:tracePt t="15190" x="1250950" y="4251325"/>
          <p14:tracePt t="15207" x="1241425" y="4276725"/>
          <p14:tracePt t="15225" x="1241425" y="4303713"/>
          <p14:tracePt t="15227" x="1231900" y="4303713"/>
          <p14:tracePt t="15240" x="1231900" y="4322763"/>
          <p14:tracePt t="15257" x="1223963" y="4330700"/>
          <p14:tracePt t="15274" x="1204913" y="4340225"/>
          <p14:tracePt t="15290" x="1187450" y="4340225"/>
          <p14:tracePt t="15307" x="1187450" y="4322763"/>
          <p14:tracePt t="15323" x="1187450" y="4313238"/>
          <p14:tracePt t="15340" x="1187450" y="4286250"/>
          <p14:tracePt t="15357" x="1204913" y="4241800"/>
          <p14:tracePt t="15374" x="1231900" y="4214813"/>
          <p14:tracePt t="15375" x="1241425" y="4205288"/>
          <p14:tracePt t="15391" x="1276350" y="4179888"/>
          <p14:tracePt t="15408" x="1295400" y="4170363"/>
          <p14:tracePt t="15425" x="1303338" y="4160838"/>
          <p14:tracePt t="15442" x="1339850" y="4160838"/>
          <p14:tracePt t="15459" x="1357313" y="4152900"/>
          <p14:tracePt t="15474" x="1357313" y="4143375"/>
          <p14:tracePt t="15501" x="1366838" y="4143375"/>
          <p14:tracePt t="15533" x="1374775" y="4143375"/>
          <p14:tracePt t="15540" x="1384300" y="4143375"/>
          <p14:tracePt t="15549" x="1384300" y="4133850"/>
          <p14:tracePt t="15558" x="1393825" y="4133850"/>
          <p14:tracePt t="15574" x="1401763" y="4133850"/>
          <p14:tracePt t="15591" x="1411288" y="4125913"/>
          <p14:tracePt t="15608" x="1419225" y="4116388"/>
          <p14:tracePt t="15625" x="1428750" y="4116388"/>
          <p14:tracePt t="15642" x="1438275" y="4116388"/>
          <p14:tracePt t="15696" x="1446213" y="4108450"/>
          <p14:tracePt t="15718" x="1455738" y="4108450"/>
          <p14:tracePt t="15751" x="1465263" y="4108450"/>
          <p14:tracePt t="16399" x="1465263" y="4116388"/>
          <p14:tracePt t="16407" x="1465263" y="4125913"/>
          <p14:tracePt t="16425" x="1465263" y="4133850"/>
          <p14:tracePt t="16440" x="1455738" y="4152900"/>
          <p14:tracePt t="16455" x="1446213" y="4160838"/>
          <p14:tracePt t="16469" x="1438275" y="4170363"/>
          <p14:tracePt t="16484" x="1428750" y="4179888"/>
          <p14:tracePt t="16501" x="1411288" y="4187825"/>
          <p14:tracePt t="16511" x="1384300" y="4187825"/>
          <p14:tracePt t="16527" x="1366838" y="4197350"/>
          <p14:tracePt t="16544" x="1330325" y="4205288"/>
          <p14:tracePt t="16561" x="1303338" y="4205288"/>
          <p14:tracePt t="16579" x="1295400" y="4187825"/>
          <p14:tracePt t="16595" x="1295400" y="4170363"/>
          <p14:tracePt t="16612" x="1295400" y="4143375"/>
          <p14:tracePt t="16628" x="1276350" y="4098925"/>
          <p14:tracePt t="16644" x="1258888" y="4044950"/>
          <p14:tracePt t="16661" x="1231900" y="3919538"/>
          <p14:tracePt t="16663" x="1204913" y="3786188"/>
          <p14:tracePt t="16678" x="1169988" y="3705225"/>
          <p14:tracePt t="16694" x="1116013" y="3625850"/>
          <p14:tracePt t="16696" x="1108075" y="3608388"/>
          <p14:tracePt t="16712" x="1089025" y="3581400"/>
          <p14:tracePt t="16728" x="1081088" y="3581400"/>
          <p14:tracePt t="16751" x="1071563" y="3581400"/>
          <p14:tracePt t="16761" x="1062038" y="3581400"/>
          <p14:tracePt t="16778" x="1044575" y="3581400"/>
          <p14:tracePt t="16795" x="990600" y="3581400"/>
          <p14:tracePt t="16812" x="938213" y="3598863"/>
          <p14:tracePt t="16829" x="874713" y="3616325"/>
          <p14:tracePt t="16846" x="822325" y="3633788"/>
          <p14:tracePt t="16862" x="731838" y="3643313"/>
          <p14:tracePt t="16878" x="633413" y="3652838"/>
          <p14:tracePt t="16896" x="561975" y="3652838"/>
          <p14:tracePt t="16897" x="554038" y="3652838"/>
          <p14:tracePt t="16912" x="544513" y="3652838"/>
          <p14:tracePt t="16914" x="536575" y="3643313"/>
          <p14:tracePt t="16946" x="509588" y="3608388"/>
          <p14:tracePt t="16962" x="509588" y="3589338"/>
          <p14:tracePt t="16978" x="500063" y="3581400"/>
          <p14:tracePt t="17008" x="500063" y="3571875"/>
          <p14:tracePt t="17017" x="500063" y="3562350"/>
          <p14:tracePt t="17033" x="500063" y="3554413"/>
          <p14:tracePt t="17049" x="482600" y="3544888"/>
          <p14:tracePt t="17063" x="465138" y="3536950"/>
          <p14:tracePt t="17080" x="446088" y="3536950"/>
          <p14:tracePt t="17097" x="419100" y="3536950"/>
          <p14:tracePt t="17113" x="401638" y="3536950"/>
          <p14:tracePt t="17129" x="393700" y="3544888"/>
          <p14:tracePt t="17146" x="366713" y="3581400"/>
          <p14:tracePt t="17148" x="366713" y="3598863"/>
          <p14:tracePt t="17162" x="339725" y="3616325"/>
          <p14:tracePt t="17179" x="303213" y="3714750"/>
          <p14:tracePt t="17181" x="285750" y="3751263"/>
          <p14:tracePt t="17196" x="250825" y="3813175"/>
          <p14:tracePt t="17213" x="223838" y="3875088"/>
          <p14:tracePt t="17229" x="204788" y="3919538"/>
          <p14:tracePt t="17246" x="179388" y="3983038"/>
          <p14:tracePt t="17263" x="160338" y="4027488"/>
          <p14:tracePt t="17279" x="142875" y="4098925"/>
          <p14:tracePt t="17297" x="142875" y="4205288"/>
          <p14:tracePt t="17314" x="160338" y="4348163"/>
          <p14:tracePt t="17331" x="187325" y="4446588"/>
          <p14:tracePt t="17346" x="231775" y="4537075"/>
          <p14:tracePt t="17364" x="303213" y="4687888"/>
          <p14:tracePt t="17381" x="384175" y="4830763"/>
          <p14:tracePt t="17382" x="419100" y="4884738"/>
          <p14:tracePt t="17397" x="500063" y="4991100"/>
          <p14:tracePt t="17414" x="679450" y="5153025"/>
          <p14:tracePt t="17431" x="893763" y="5276850"/>
          <p14:tracePt t="17447" x="1036638" y="5348288"/>
          <p14:tracePt t="17464" x="1187450" y="5411788"/>
          <p14:tracePt t="17480" x="1384300" y="5510213"/>
          <p14:tracePt t="17497" x="1509713" y="5589588"/>
          <p14:tracePt t="17513" x="1704975" y="5697538"/>
          <p14:tracePt t="17530" x="1874838" y="5786438"/>
          <p14:tracePt t="17548" x="2062163" y="5875338"/>
          <p14:tracePt t="17550" x="2241550" y="5929313"/>
          <p14:tracePt t="17564" x="2446338" y="5983288"/>
          <p14:tracePt t="17581" x="2751138" y="6054725"/>
          <p14:tracePt t="17598" x="2990850" y="6099175"/>
          <p14:tracePt t="17615" x="3241675" y="6134100"/>
          <p14:tracePt t="17631" x="3562350" y="6134100"/>
          <p14:tracePt t="17633" x="3670300" y="6108700"/>
          <p14:tracePt t="17647" x="3759200" y="6089650"/>
          <p14:tracePt t="17665" x="3990975" y="5938838"/>
          <p14:tracePt t="17681" x="4081463" y="5830888"/>
          <p14:tracePt t="17697" x="4187825" y="5634038"/>
          <p14:tracePt t="17715" x="4268788" y="5456238"/>
          <p14:tracePt t="17731" x="4303713" y="5276850"/>
          <p14:tracePt t="17748" x="4303713" y="5089525"/>
          <p14:tracePt t="17765" x="4268788" y="4946650"/>
          <p14:tracePt t="17768" x="4232275" y="4875213"/>
          <p14:tracePt t="17783" x="4071938" y="4652963"/>
          <p14:tracePt t="17799" x="3919538" y="4465638"/>
          <p14:tracePt t="17815" x="3660775" y="4241800"/>
          <p14:tracePt t="17832" x="3482975" y="4125913"/>
          <p14:tracePt t="17849" x="3286125" y="4044950"/>
          <p14:tracePt t="17865" x="3000375" y="3946525"/>
          <p14:tracePt t="17882" x="2687638" y="3840163"/>
          <p14:tracePt t="17899" x="2438400" y="3751263"/>
          <p14:tracePt t="17915" x="2322513" y="3687763"/>
          <p14:tracePt t="17932" x="2197100" y="3581400"/>
          <p14:tracePt t="17949" x="2116138" y="3509963"/>
          <p14:tracePt t="17965" x="2009775" y="3394075"/>
          <p14:tracePt t="17982" x="1901825" y="3313113"/>
          <p14:tracePt t="17984" x="1830388" y="3276600"/>
          <p14:tracePt t="17999" x="1768475" y="3241675"/>
          <p14:tracePt t="18016" x="1500188" y="3116263"/>
          <p14:tracePt t="18033" x="1384300" y="3062288"/>
          <p14:tracePt t="18050" x="1223963" y="3017838"/>
          <p14:tracePt t="18066" x="1125538" y="3009900"/>
          <p14:tracePt t="18083" x="982663" y="3009900"/>
          <p14:tracePt t="18099" x="874713" y="3009900"/>
          <p14:tracePt t="18116" x="776288" y="3009900"/>
          <p14:tracePt t="18133" x="652463" y="3017838"/>
          <p14:tracePt t="18149" x="608013" y="3027363"/>
          <p14:tracePt t="18166" x="536575" y="3027363"/>
          <p14:tracePt t="18183" x="465138" y="3054350"/>
          <p14:tracePt t="18199" x="366713" y="3108325"/>
          <p14:tracePt t="18216" x="330200" y="3143250"/>
          <p14:tracePt t="18233" x="285750" y="3187700"/>
          <p14:tracePt t="18235" x="250825" y="3232150"/>
          <p14:tracePt t="18250" x="204788" y="3286125"/>
          <p14:tracePt t="18267" x="133350" y="3394075"/>
          <p14:tracePt t="18284" x="88900" y="3473450"/>
          <p14:tracePt t="18300" x="44450" y="3544888"/>
          <p14:tracePt t="18316" x="0" y="3660775"/>
          <p14:tracePt t="18333" x="0" y="3751263"/>
          <p14:tracePt t="18350" x="0" y="3894138"/>
          <p14:tracePt t="18352" x="9525" y="3956050"/>
          <p14:tracePt t="18366" x="44450" y="4081463"/>
          <p14:tracePt t="18383" x="115888" y="4251325"/>
          <p14:tracePt t="18400" x="160338" y="4375150"/>
          <p14:tracePt t="18417" x="214313" y="4483100"/>
          <p14:tracePt t="18434" x="268288" y="4589463"/>
          <p14:tracePt t="18450" x="303213" y="4670425"/>
          <p14:tracePt t="18452" x="330200" y="4714875"/>
          <p14:tracePt t="18467" x="393700" y="4786313"/>
          <p14:tracePt t="18484" x="482600" y="4911725"/>
          <p14:tracePt t="18486" x="554038" y="4973638"/>
          <p14:tracePt t="18502" x="741363" y="5143500"/>
          <p14:tracePt t="18517" x="893763" y="5259388"/>
          <p14:tracePt t="18535" x="1044575" y="5357813"/>
          <p14:tracePt t="18551" x="1285875" y="5518150"/>
          <p14:tracePt t="18567" x="1473200" y="5653088"/>
          <p14:tracePt t="18584" x="1803400" y="5840413"/>
          <p14:tracePt t="18601" x="2054225" y="5956300"/>
          <p14:tracePt t="18603" x="2205038" y="6018213"/>
          <p14:tracePt t="18617" x="2357438" y="6062663"/>
          <p14:tracePt t="18634" x="2894013" y="6161088"/>
          <p14:tracePt t="18650" x="3394075" y="6205538"/>
          <p14:tracePt t="18667" x="3741738" y="6215063"/>
          <p14:tracePt t="18684" x="4071938" y="6232525"/>
          <p14:tracePt t="18701" x="4562475" y="6251575"/>
          <p14:tracePt t="18719" x="5133975" y="6269038"/>
          <p14:tracePt t="18735" x="5724525" y="6259513"/>
          <p14:tracePt t="18752" x="6108700" y="6259513"/>
          <p14:tracePt t="18768" x="6670675" y="6259513"/>
          <p14:tracePt t="18785" x="7018338" y="6259513"/>
          <p14:tracePt t="18801" x="7323138" y="6276975"/>
          <p14:tracePt t="18818" x="7813675" y="6286500"/>
          <p14:tracePt t="18820" x="7956550" y="6286500"/>
          <p14:tracePt t="18835" x="8161338" y="6286500"/>
          <p14:tracePt t="18851" x="8858250" y="6215063"/>
          <p14:tracePt t="18853" x="9134475" y="6188075"/>
          <p14:tracePt t="18868" x="9537700" y="6161088"/>
          <p14:tracePt t="18885" x="10045700" y="6089650"/>
          <p14:tracePt t="18901" x="10304463" y="6054725"/>
          <p14:tracePt t="18917" x="10528300" y="6010275"/>
          <p14:tracePt t="18935" x="10823575" y="5919788"/>
          <p14:tracePt t="18952" x="11028363" y="5768975"/>
          <p14:tracePt t="18968" x="11134725" y="5626100"/>
          <p14:tracePt t="18986" x="11180763" y="5545138"/>
          <p14:tracePt t="19002" x="11180763" y="5456238"/>
          <p14:tracePt t="19019" x="11171238" y="5402263"/>
          <p14:tracePt t="19035" x="11117263" y="5286375"/>
          <p14:tracePt t="19052" x="11082338" y="5205413"/>
          <p14:tracePt t="19054" x="11072813" y="5153025"/>
          <p14:tracePt t="19068" x="11063288" y="5108575"/>
          <p14:tracePt t="19071" x="11055350" y="5045075"/>
          <p14:tracePt t="19085" x="11045825" y="5000625"/>
          <p14:tracePt t="19102" x="10991850" y="4894263"/>
          <p14:tracePt t="19119" x="10902950" y="4741863"/>
          <p14:tracePt t="19135" x="10804525" y="4608513"/>
          <p14:tracePt t="19152" x="10609263" y="4402138"/>
          <p14:tracePt t="19168" x="10447338" y="4268788"/>
          <p14:tracePt t="19185" x="10277475" y="4179888"/>
          <p14:tracePt t="19202" x="9920288" y="4081463"/>
          <p14:tracePt t="19219" x="9634538" y="4044950"/>
          <p14:tracePt t="19236" x="9205913" y="3983038"/>
          <p14:tracePt t="19253" x="8939213" y="3965575"/>
          <p14:tracePt t="19269" x="8643938" y="3946525"/>
          <p14:tracePt t="19286" x="8466138" y="3946525"/>
          <p14:tracePt t="19288" x="8375650" y="3946525"/>
          <p14:tracePt t="19302" x="8277225" y="3946525"/>
          <p14:tracePt t="19304" x="8062913" y="3946525"/>
          <p14:tracePt t="19319" x="7947025" y="3929063"/>
          <p14:tracePt t="19321" x="7796213" y="3919538"/>
          <p14:tracePt t="19337" x="7483475" y="3902075"/>
          <p14:tracePt t="19352" x="7081838" y="3867150"/>
          <p14:tracePt t="19369" x="6875463" y="3848100"/>
          <p14:tracePt t="19386" x="6616700" y="3822700"/>
          <p14:tracePt t="19403" x="6429375" y="3813175"/>
          <p14:tracePt t="19419" x="6134100" y="3786188"/>
          <p14:tracePt t="19436" x="5884863" y="3768725"/>
          <p14:tracePt t="19438" x="5759450" y="3768725"/>
          <p14:tracePt t="19453" x="5357813" y="3741738"/>
          <p14:tracePt t="19470" x="5108575" y="3714750"/>
          <p14:tracePt t="19487" x="4867275" y="3670300"/>
          <p14:tracePt t="19503" x="4510088" y="3625850"/>
          <p14:tracePt t="19521" x="4259263" y="3608388"/>
          <p14:tracePt t="19537" x="3929063" y="3598863"/>
          <p14:tracePt t="19539" x="3822700" y="3598863"/>
          <p14:tracePt t="19554" x="3714750" y="3598863"/>
          <p14:tracePt t="19571" x="3402013" y="3562350"/>
          <p14:tracePt t="19587" x="3224213" y="3554413"/>
          <p14:tracePt t="19604" x="3009900" y="3527425"/>
          <p14:tracePt t="19620" x="2652713" y="3500438"/>
          <p14:tracePt t="19637" x="2428875" y="3490913"/>
          <p14:tracePt t="19653" x="2160588" y="3490913"/>
          <p14:tracePt t="19670" x="2027238" y="3473450"/>
          <p14:tracePt t="19672" x="1965325" y="3473450"/>
          <p14:tracePt t="19687" x="1911350" y="3455988"/>
          <p14:tracePt t="19690" x="1803400" y="3438525"/>
          <p14:tracePt t="19704" x="1679575" y="3411538"/>
          <p14:tracePt t="19721" x="1500188" y="3384550"/>
          <p14:tracePt t="19737" x="1339850" y="3375025"/>
          <p14:tracePt t="19754" x="1187450" y="3367088"/>
          <p14:tracePt t="19771" x="990600" y="3357563"/>
          <p14:tracePt t="19787" x="874713" y="3348038"/>
          <p14:tracePt t="19789" x="803275" y="3340100"/>
          <p14:tracePt t="19804" x="588963" y="3322638"/>
          <p14:tracePt t="19821" x="446088" y="3322638"/>
          <p14:tracePt t="19838" x="285750" y="3322638"/>
          <p14:tracePt t="19854" x="231775" y="3322638"/>
          <p14:tracePt t="19870" x="214313" y="3340100"/>
          <p14:tracePt t="19887" x="204788" y="3357563"/>
          <p14:tracePt t="19904" x="196850" y="3375025"/>
          <p14:tracePt t="19906" x="196850" y="3384550"/>
          <p14:tracePt t="19921" x="187325" y="3419475"/>
          <p14:tracePt t="19925" x="169863" y="3446463"/>
          <p14:tracePt t="19938" x="160338" y="3465513"/>
          <p14:tracePt t="19955" x="133350" y="3554413"/>
          <p14:tracePt t="19972" x="125413" y="3598863"/>
          <p14:tracePt t="19988" x="107950" y="3660775"/>
          <p14:tracePt t="20005" x="88900" y="3813175"/>
          <p14:tracePt t="20021" x="88900" y="3938588"/>
          <p14:tracePt t="20023" x="88900" y="4000500"/>
          <p14:tracePt t="20039" x="88900" y="4143375"/>
          <p14:tracePt t="20055" x="107950" y="4259263"/>
          <p14:tracePt t="20071" x="152400" y="4429125"/>
          <p14:tracePt t="20088" x="223838" y="4589463"/>
          <p14:tracePt t="20105" x="285750" y="4768850"/>
          <p14:tracePt t="20122" x="330200" y="4848225"/>
          <p14:tracePt t="20138" x="366713" y="4911725"/>
          <p14:tracePt t="20155" x="465138" y="5000625"/>
          <p14:tracePt t="20156" x="517525" y="5045075"/>
          <p14:tracePt t="20172" x="642938" y="5133975"/>
          <p14:tracePt t="20189" x="857250" y="5295900"/>
          <p14:tracePt t="20206" x="1009650" y="5394325"/>
          <p14:tracePt t="20222" x="1231900" y="5518150"/>
          <p14:tracePt t="20239" x="1419225" y="5608638"/>
          <p14:tracePt t="20255" x="1633538" y="5697538"/>
          <p14:tracePt t="20273" x="2125663" y="5929313"/>
          <p14:tracePt t="20289" x="2419350" y="6072188"/>
          <p14:tracePt t="20305" x="2830513" y="6232525"/>
          <p14:tracePt t="20322" x="3062288" y="6296025"/>
          <p14:tracePt t="20339" x="3402013" y="6348413"/>
          <p14:tracePt t="20355" x="3625850" y="6375400"/>
          <p14:tracePt t="20372" x="3848100" y="6375400"/>
          <p14:tracePt t="20389" x="4125913" y="6375400"/>
          <p14:tracePt t="20391" x="4232275" y="6375400"/>
          <p14:tracePt t="20407" x="4438650" y="6367463"/>
          <p14:tracePt t="20424" x="4741863" y="6357938"/>
          <p14:tracePt t="20439" x="4965700" y="6330950"/>
          <p14:tracePt t="20457" x="5268913" y="6296025"/>
          <p14:tracePt t="20473" x="5500688" y="6259513"/>
          <p14:tracePt t="20489" x="5848350" y="6224588"/>
          <p14:tracePt t="20506" x="6153150" y="6205538"/>
          <p14:tracePt t="20523" x="6919913" y="6143625"/>
          <p14:tracePt t="20539" x="7375525" y="6089650"/>
          <p14:tracePt t="20556" x="7875588" y="5983288"/>
          <p14:tracePt t="20573" x="8680450" y="5830888"/>
          <p14:tracePt t="20589" x="9313863" y="5741988"/>
          <p14:tracePt t="20606" x="10153650" y="5661025"/>
          <p14:tracePt t="20623" x="10617200" y="5599113"/>
          <p14:tracePt t="20625" x="10787063" y="5554663"/>
          <p14:tracePt t="20642" x="11198225" y="5446713"/>
          <p14:tracePt t="20657" x="11368088" y="5367338"/>
          <p14:tracePt t="20674" x="11501438" y="5295900"/>
          <p14:tracePt t="20690" x="11609388" y="5214938"/>
          <p14:tracePt t="20707" x="11671300" y="5170488"/>
          <p14:tracePt t="20723" x="11715750" y="5099050"/>
          <p14:tracePt t="20741" x="11725275" y="5045075"/>
          <p14:tracePt t="20743" x="11725275" y="5010150"/>
          <p14:tracePt t="20757" x="11725275" y="4973638"/>
          <p14:tracePt t="20774" x="11715750" y="4848225"/>
          <p14:tracePt t="20790" x="11680825" y="4751388"/>
          <p14:tracePt t="20807" x="11653838" y="4679950"/>
          <p14:tracePt t="20823" x="11599863" y="4616450"/>
          <p14:tracePt t="20840" x="11466513" y="4500563"/>
          <p14:tracePt t="20857" x="11323638" y="4429125"/>
          <p14:tracePt t="20874" x="11134725" y="4367213"/>
          <p14:tracePt t="20875" x="11063288" y="4357688"/>
          <p14:tracePt t="20891" x="10885488" y="4330700"/>
          <p14:tracePt t="20909" x="10537825" y="4313238"/>
          <p14:tracePt t="20925" x="10206038" y="4286250"/>
          <p14:tracePt t="20941" x="9823450" y="4251325"/>
          <p14:tracePt t="20945" x="9402763" y="4214813"/>
          <p14:tracePt t="20958" x="9205913" y="4205288"/>
          <p14:tracePt t="20975" x="8759825" y="4179888"/>
          <p14:tracePt t="20977" x="8582025" y="4160838"/>
          <p14:tracePt t="20991" x="8232775" y="4133850"/>
          <p14:tracePt t="21007" x="7875588" y="4108450"/>
          <p14:tracePt t="21024" x="7608888" y="4071938"/>
          <p14:tracePt t="21042" x="7394575" y="4044950"/>
          <p14:tracePt t="21058" x="7180263" y="4010025"/>
          <p14:tracePt t="21074" x="6848475" y="3956050"/>
          <p14:tracePt t="21091" x="6643688" y="3938588"/>
          <p14:tracePt t="21093" x="6572250" y="3929063"/>
          <p14:tracePt t="21108" x="6402388" y="3911600"/>
          <p14:tracePt t="21125" x="6313488" y="3894138"/>
          <p14:tracePt t="21142" x="6215063" y="3884613"/>
          <p14:tracePt t="21159" x="6134100" y="3867150"/>
          <p14:tracePt t="21175" x="5991225" y="3867150"/>
          <p14:tracePt t="21191" x="5884863" y="3857625"/>
          <p14:tracePt t="21209" x="5768975" y="3857625"/>
          <p14:tracePt t="21211" x="5670550" y="3857625"/>
          <p14:tracePt t="21225" x="5608638" y="3857625"/>
          <p14:tracePt t="21241" x="5500688" y="3848100"/>
          <p14:tracePt t="21243" x="5429250" y="3848100"/>
          <p14:tracePt t="21258" x="5214938" y="3830638"/>
          <p14:tracePt t="21275" x="5045075" y="3813175"/>
          <p14:tracePt t="21291" x="4840288" y="3813175"/>
          <p14:tracePt t="21308" x="4697413" y="3803650"/>
          <p14:tracePt t="21325" x="4572000" y="3786188"/>
          <p14:tracePt t="21342" x="4402138" y="3732213"/>
          <p14:tracePt t="21359" x="4133850" y="3670300"/>
          <p14:tracePt t="21377" x="3840163" y="3625850"/>
          <p14:tracePt t="21393" x="3608388" y="3598863"/>
          <p14:tracePt t="21409" x="3384550" y="3562350"/>
          <p14:tracePt t="21426" x="3251200" y="3536950"/>
          <p14:tracePt t="21428" x="3197225" y="3527425"/>
          <p14:tracePt t="21442" x="3143250" y="3517900"/>
          <p14:tracePt t="21446" x="3062288" y="3500438"/>
          <p14:tracePt t="21459" x="3000375" y="3482975"/>
          <p14:tracePt t="21476" x="2847975" y="3465513"/>
          <p14:tracePt t="21477" x="2768600" y="3455988"/>
          <p14:tracePt t="21493" x="2527300" y="3419475"/>
          <p14:tracePt t="21509" x="2384425" y="3402013"/>
          <p14:tracePt t="21526" x="2251075" y="3384550"/>
          <p14:tracePt t="21543" x="2205038" y="3367088"/>
          <p14:tracePt t="21559" x="2133600" y="3357563"/>
          <p14:tracePt t="21576" x="2081213" y="3357563"/>
          <p14:tracePt t="21593" x="1965325" y="3357563"/>
          <p14:tracePt t="21609" x="1911350" y="3357563"/>
          <p14:tracePt t="21627" x="1884363" y="3357563"/>
          <p14:tracePt t="21643" x="1857375" y="3357563"/>
          <p14:tracePt t="21659" x="1839913" y="3357563"/>
          <p14:tracePt t="21677" x="1822450" y="3367088"/>
          <p14:tracePt t="21679" x="1812925" y="3367088"/>
          <p14:tracePt t="21694" x="1812925" y="3375025"/>
          <p14:tracePt t="21696" x="1803400" y="3375025"/>
          <p14:tracePt t="21710" x="1795463" y="3384550"/>
          <p14:tracePt t="21711" x="1785938" y="3394075"/>
          <p14:tracePt t="21736" x="1776413" y="3394075"/>
          <p14:tracePt t="21773" x="1776413" y="3402013"/>
          <p14:tracePt t="21789" x="1768475" y="3402013"/>
          <p14:tracePt t="21899" x="1768475" y="3411538"/>
          <p14:tracePt t="22703" x="1768475" y="3419475"/>
          <p14:tracePt t="22859" x="1776413" y="3419475"/>
          <p14:tracePt t="22883" x="1776413" y="3429000"/>
          <p14:tracePt t="23080" x="1776413" y="3438525"/>
          <p14:tracePt t="23101" x="1776413" y="3446463"/>
          <p14:tracePt t="23125" x="1776413" y="3455988"/>
          <p14:tracePt t="23236" x="1785938" y="3455988"/>
          <p14:tracePt t="23259" x="1803400" y="3455988"/>
          <p14:tracePt t="23265" x="1812925" y="3455988"/>
          <p14:tracePt t="23282" x="1830388" y="3455988"/>
          <p14:tracePt t="23297" x="1839913" y="3455988"/>
          <p14:tracePt t="23399" x="1847850" y="3455988"/>
          <p14:tracePt t="23601" x="1857375" y="3455988"/>
          <p14:tracePt t="23609" x="1866900" y="3465513"/>
          <p14:tracePt t="23617" x="1874838" y="3473450"/>
          <p14:tracePt t="23633" x="1893888" y="3473450"/>
          <p14:tracePt t="23649" x="1955800" y="3500438"/>
          <p14:tracePt t="23666" x="1990725" y="3509963"/>
          <p14:tracePt t="23683" x="2044700" y="3517900"/>
          <p14:tracePt t="23700" x="2089150" y="3527425"/>
          <p14:tracePt t="23716" x="2133600" y="3536950"/>
          <p14:tracePt t="23732" x="2197100" y="3544888"/>
          <p14:tracePt t="23749" x="2276475" y="3554413"/>
          <p14:tracePt t="23767" x="2419350" y="3571875"/>
          <p14:tracePt t="23784" x="2473325" y="3571875"/>
          <p14:tracePt t="23800" x="2554288" y="3571875"/>
          <p14:tracePt t="23816" x="2616200" y="3562350"/>
          <p14:tracePt t="23833" x="2759075" y="3536950"/>
          <p14:tracePt t="23851" x="2884488" y="3509963"/>
          <p14:tracePt t="23852" x="2955925" y="3500438"/>
          <p14:tracePt t="23867" x="3259138" y="3446463"/>
          <p14:tracePt t="23883" x="3589338" y="3384550"/>
          <p14:tracePt t="23899" x="3956050" y="3322638"/>
          <p14:tracePt t="23916" x="4446588" y="3241675"/>
          <p14:tracePt t="23933" x="4660900" y="3205163"/>
          <p14:tracePt t="23950" x="4884738" y="3170238"/>
          <p14:tracePt t="23953" x="4956175" y="3160713"/>
          <p14:tracePt t="23967" x="5018088" y="3152775"/>
          <p14:tracePt t="23983" x="5180013" y="3133725"/>
          <p14:tracePt t="23985" x="5295900" y="3116263"/>
          <p14:tracePt t="24000" x="5367338" y="3098800"/>
          <p14:tracePt t="24003" x="5429250" y="3098800"/>
          <p14:tracePt t="24018" x="5545138" y="3081338"/>
          <p14:tracePt t="24034" x="5653088" y="3054350"/>
          <p14:tracePt t="24050" x="5724525" y="3036888"/>
          <p14:tracePt t="24067" x="5803900" y="3009900"/>
          <p14:tracePt t="24085" x="5830888" y="3000375"/>
          <p14:tracePt t="24100" x="5840413" y="2990850"/>
          <p14:tracePt t="24165" x="5840413" y="2982913"/>
          <p14:tracePt t="24174" x="5848350" y="2982913"/>
          <p14:tracePt t="24187" x="5857875" y="2982913"/>
          <p14:tracePt t="24200" x="5867400" y="2982913"/>
          <p14:tracePt t="24218" x="5902325" y="2965450"/>
          <p14:tracePt t="24220" x="5938838" y="2955925"/>
          <p14:tracePt t="24235" x="6045200" y="2946400"/>
          <p14:tracePt t="24252" x="6313488" y="2946400"/>
          <p14:tracePt t="24268" x="6545263" y="2955925"/>
          <p14:tracePt t="24285" x="6759575" y="2955925"/>
          <p14:tracePt t="24302" x="6902450" y="2955925"/>
          <p14:tracePt t="24318" x="6929438" y="2955925"/>
          <p14:tracePt t="24334" x="6929438" y="2973388"/>
          <p14:tracePt t="24351" x="6884988" y="3009900"/>
          <p14:tracePt t="24368" x="6796088" y="3062288"/>
          <p14:tracePt t="24384" x="6724650" y="3125788"/>
          <p14:tracePt t="24401" x="6653213" y="3170238"/>
          <p14:tracePt t="24418" x="6608763" y="3187700"/>
          <p14:tracePt t="24435" x="6562725" y="3205163"/>
          <p14:tracePt t="24451" x="6545263" y="3214688"/>
          <p14:tracePt t="24633" x="6537325" y="3214688"/>
          <p14:tracePt t="24650" x="6527800" y="3214688"/>
          <p14:tracePt t="24658" x="6518275" y="3214688"/>
          <p14:tracePt t="24668" x="6518275" y="3224213"/>
          <p14:tracePt t="24685" x="6510338" y="3224213"/>
          <p14:tracePt t="25126" x="6491288" y="3224213"/>
          <p14:tracePt t="25133" x="6446838" y="3224213"/>
          <p14:tracePt t="25142" x="6348413" y="3224213"/>
          <p14:tracePt t="25153" x="6251575" y="3224213"/>
          <p14:tracePt t="25170" x="6018213" y="3224213"/>
          <p14:tracePt t="25187" x="5340350" y="3214688"/>
          <p14:tracePt t="25204" x="5089525" y="3197225"/>
          <p14:tracePt t="25221" x="4813300" y="3197225"/>
          <p14:tracePt t="25238" x="4670425" y="3179763"/>
          <p14:tracePt t="25254" x="4500563" y="3170238"/>
          <p14:tracePt t="25270" x="4322763" y="3160713"/>
          <p14:tracePt t="25287" x="4098925" y="3160713"/>
          <p14:tracePt t="25289" x="3867150" y="3152775"/>
          <p14:tracePt t="25305" x="3759200" y="3152775"/>
          <p14:tracePt t="25307" x="3643313" y="3152775"/>
          <p14:tracePt t="25321" x="3429000" y="3152775"/>
          <p14:tracePt t="25337" x="3170238" y="3152775"/>
          <p14:tracePt t="25354" x="2990850" y="3143250"/>
          <p14:tracePt t="25371" x="2768600" y="3133725"/>
          <p14:tracePt t="25387" x="2589213" y="3133725"/>
          <p14:tracePt t="25404" x="2384425" y="3133725"/>
          <p14:tracePt t="25421" x="2116138" y="3133725"/>
          <p14:tracePt t="25438" x="1857375" y="3108325"/>
          <p14:tracePt t="25456" x="1697038" y="3098800"/>
          <p14:tracePt t="25472" x="1589088" y="3081338"/>
          <p14:tracePt t="25489" x="1428750" y="3071813"/>
          <p14:tracePt t="25504" x="1285875" y="3062288"/>
          <p14:tracePt t="25507" x="1214438" y="3054350"/>
          <p14:tracePt t="25522" x="1143000" y="3044825"/>
          <p14:tracePt t="25524" x="1044575" y="3036888"/>
          <p14:tracePt t="25539" x="955675" y="3017838"/>
          <p14:tracePt t="25555" x="847725" y="3009900"/>
          <p14:tracePt t="25571" x="758825" y="3009900"/>
          <p14:tracePt t="25589" x="679450" y="3009900"/>
          <p14:tracePt t="25605" x="571500" y="3017838"/>
          <p14:tracePt t="25622" x="509588" y="3027363"/>
          <p14:tracePt t="25638" x="438150" y="3036888"/>
          <p14:tracePt t="25655" x="411163" y="3036888"/>
          <p14:tracePt t="25671" x="401638" y="3036888"/>
          <p14:tracePt t="25703" x="393700" y="3036888"/>
          <p14:tracePt t="25720" x="384175" y="3044825"/>
          <p14:tracePt t="25727" x="374650" y="3044825"/>
          <p14:tracePt t="25753" x="374650" y="3054350"/>
          <p14:tracePt t="25757" x="366713" y="3054350"/>
          <p14:tracePt t="25774" x="366713" y="3062288"/>
          <p14:tracePt t="25798" x="366713" y="3071813"/>
          <p14:tracePt t="25821" x="374650" y="3081338"/>
          <p14:tracePt t="25830" x="393700" y="3089275"/>
          <p14:tracePt t="25839" x="401638" y="3089275"/>
          <p14:tracePt t="25855" x="438150" y="3089275"/>
          <p14:tracePt t="25872" x="509588" y="3098800"/>
          <p14:tracePt t="25889" x="571500" y="3108325"/>
          <p14:tracePt t="25905" x="633413" y="3116263"/>
          <p14:tracePt t="25908" x="652463" y="3116263"/>
          <p14:tracePt t="25922" x="687388" y="3125788"/>
          <p14:tracePt t="25940" x="731838" y="3125788"/>
          <p14:tracePt t="25957" x="776288" y="3125788"/>
          <p14:tracePt t="25973" x="874713" y="3125788"/>
          <p14:tracePt t="25989" x="1062038" y="3152775"/>
          <p14:tracePt t="26007" x="1268413" y="3170238"/>
          <p14:tracePt t="26023" x="1393825" y="3179763"/>
          <p14:tracePt t="26039" x="1482725" y="3187700"/>
          <p14:tracePt t="26056" x="1598613" y="3197225"/>
          <p14:tracePt t="26073" x="1731963" y="3197225"/>
          <p14:tracePt t="26089" x="1893888" y="3214688"/>
          <p14:tracePt t="26106" x="2108200" y="3224213"/>
          <p14:tracePt t="26123" x="2251075" y="3232150"/>
          <p14:tracePt t="26139" x="2419350" y="3232150"/>
          <p14:tracePt t="26142" x="2482850" y="3232150"/>
          <p14:tracePt t="26158" x="2589213" y="3232150"/>
          <p14:tracePt t="26174" x="2732088" y="3241675"/>
          <p14:tracePt t="26191" x="2894013" y="3251200"/>
          <p14:tracePt t="26207" x="3089275" y="3268663"/>
          <p14:tracePt t="26224" x="3214688" y="3276600"/>
          <p14:tracePt t="26241" x="3276600" y="3295650"/>
          <p14:tracePt t="26243" x="3303588" y="3295650"/>
          <p14:tracePt t="26257" x="3313113" y="3295650"/>
          <p14:tracePt t="26273" x="3322638" y="3303588"/>
          <p14:tracePt t="26290" x="3348038" y="3303588"/>
          <p14:tracePt t="26307" x="3419475" y="3313113"/>
          <p14:tracePt t="26323" x="3554413" y="3313113"/>
          <p14:tracePt t="26341" x="3643313" y="3322638"/>
          <p14:tracePt t="26357" x="3697288" y="3340100"/>
          <p14:tracePt t="26373" x="3759200" y="3367088"/>
          <p14:tracePt t="26375" x="3768725" y="3375025"/>
          <p14:tracePt t="26391" x="3768725" y="3394075"/>
          <p14:tracePt t="26408" x="3759200" y="3419475"/>
          <p14:tracePt t="26425" x="3751263" y="3465513"/>
          <p14:tracePt t="26441" x="3759200" y="3509963"/>
          <p14:tracePt t="26458" x="3803650" y="3527425"/>
          <p14:tracePt t="26475" x="3848100" y="3554413"/>
          <p14:tracePt t="26477" x="3884613" y="3554413"/>
          <p14:tracePt t="26491" x="3902075" y="3554413"/>
          <p14:tracePt t="26493" x="3919538" y="3554413"/>
          <p14:tracePt t="26507" x="3919538" y="3544888"/>
          <p14:tracePt t="26524" x="3938588" y="3500438"/>
          <p14:tracePt t="26541" x="3938588" y="3473450"/>
          <p14:tracePt t="26558" x="3938588" y="3455988"/>
          <p14:tracePt t="26574" x="3938588" y="3446463"/>
          <p14:tracePt t="26593" x="3938588" y="3438525"/>
          <p14:tracePt t="26609" x="3938588" y="3429000"/>
          <p14:tracePt t="26790" x="3946525" y="3429000"/>
          <p14:tracePt t="26797" x="3956050" y="3429000"/>
          <p14:tracePt t="26808" x="3965575" y="3419475"/>
          <p14:tracePt t="26825" x="4000500" y="3411538"/>
          <p14:tracePt t="26842" x="4037013" y="3402013"/>
          <p14:tracePt t="26844" x="4054475" y="3394075"/>
          <p14:tracePt t="26859" x="4089400" y="3384550"/>
          <p14:tracePt t="26875" x="4125913" y="3375025"/>
          <p14:tracePt t="26893" x="4179888" y="3367088"/>
          <p14:tracePt t="26911" x="4232275" y="3357563"/>
          <p14:tracePt t="26927" x="4295775" y="3357563"/>
          <p14:tracePt t="26942" x="4411663" y="3357563"/>
          <p14:tracePt t="26946" x="4465638" y="3357563"/>
          <p14:tracePt t="26959" x="4510088" y="3357563"/>
          <p14:tracePt t="26977" x="4652963" y="3357563"/>
          <p14:tracePt t="26978" x="4714875" y="3357563"/>
          <p14:tracePt t="26992" x="4768850" y="3357563"/>
          <p14:tracePt t="27009" x="4991100" y="3357563"/>
          <p14:tracePt t="27026" x="5126038" y="3348038"/>
          <p14:tracePt t="27042" x="5259388" y="3330575"/>
          <p14:tracePt t="27059" x="5419725" y="3303588"/>
          <p14:tracePt t="27076" x="5537200" y="3295650"/>
          <p14:tracePt t="27093" x="5759450" y="3286125"/>
          <p14:tracePt t="27109" x="5830888" y="3276600"/>
          <p14:tracePt t="27126" x="5929313" y="3276600"/>
          <p14:tracePt t="27143" x="5965825" y="3276600"/>
          <p14:tracePt t="27160" x="5983288" y="3276600"/>
          <p14:tracePt t="27177" x="5991225" y="3276600"/>
          <p14:tracePt t="27327" x="5991225" y="3286125"/>
          <p14:tracePt t="27351" x="5983288" y="3286125"/>
          <p14:tracePt t="27360" x="5983288" y="3295650"/>
          <p14:tracePt t="27376" x="5973763" y="3295650"/>
          <p14:tracePt t="27399" x="5973763" y="3303588"/>
          <p14:tracePt t="27414" x="5965825" y="3313113"/>
          <p14:tracePt t="27421" x="5965825" y="3322638"/>
          <p14:tracePt t="27429" x="5946775" y="3357563"/>
          <p14:tracePt t="27445" x="5919788" y="3394075"/>
          <p14:tracePt t="27461" x="5867400" y="3429000"/>
          <p14:tracePt t="27478" x="5840413" y="3465513"/>
          <p14:tracePt t="27494" x="5840413" y="3473450"/>
          <p14:tracePt t="27609" x="5822950" y="3465513"/>
          <p14:tracePt t="27617" x="5803900" y="3455988"/>
          <p14:tracePt t="27628" x="5776913" y="3438525"/>
          <p14:tracePt t="27645" x="5705475" y="3394075"/>
          <p14:tracePt t="27661" x="5653088" y="3357563"/>
          <p14:tracePt t="27678" x="5634038" y="3340100"/>
          <p14:tracePt t="27695" x="5626100" y="3340100"/>
          <p14:tracePt t="27697" x="5608638" y="3340100"/>
          <p14:tracePt t="27711" x="5554663" y="3340100"/>
          <p14:tracePt t="27728" x="5456238" y="3394075"/>
          <p14:tracePt t="27745" x="5367338" y="3446463"/>
          <p14:tracePt t="27761" x="5268913" y="3482975"/>
          <p14:tracePt t="27778" x="5259388" y="3490913"/>
          <p14:tracePt t="27859" x="5259388" y="3482975"/>
          <p14:tracePt t="27987" x="5268913" y="3473450"/>
          <p14:tracePt t="27993" x="5276850" y="3465513"/>
          <p14:tracePt t="27999" x="5286375" y="3465513"/>
          <p14:tracePt t="28064" x="5276850" y="3490913"/>
          <p14:tracePt t="28071" x="5268913" y="3509963"/>
          <p14:tracePt t="28080" x="5241925" y="3527425"/>
          <p14:tracePt t="28096" x="5224463" y="3554413"/>
          <p14:tracePt t="28113" x="5224463" y="3562350"/>
          <p14:tracePt t="28221" x="5241925" y="3554413"/>
          <p14:tracePt t="28228" x="5259388" y="3536950"/>
          <p14:tracePt t="28236" x="5268913" y="3517900"/>
          <p14:tracePt t="28246" x="5303838" y="3473450"/>
          <p14:tracePt t="28263" x="5340350" y="3429000"/>
          <p14:tracePt t="28279" x="5375275" y="3384550"/>
          <p14:tracePt t="28281" x="5402263" y="3357563"/>
          <p14:tracePt t="28298" x="5402263" y="3348038"/>
          <p14:tracePt t="28322" x="5402263" y="3340100"/>
          <p14:tracePt t="28335" x="5394325" y="3340100"/>
          <p14:tracePt t="28347" x="5384800" y="3340100"/>
          <p14:tracePt t="28375" x="5394325" y="3340100"/>
          <p14:tracePt t="28383" x="5402263" y="3340100"/>
          <p14:tracePt t="28398" x="5419725" y="3340100"/>
          <p14:tracePt t="28414" x="5465763" y="3330575"/>
          <p14:tracePt t="28430" x="5473700" y="3322638"/>
          <p14:tracePt t="28447" x="5483225" y="3313113"/>
          <p14:tracePt t="28525" x="5465763" y="3313113"/>
          <p14:tracePt t="28532" x="5419725" y="3322638"/>
          <p14:tracePt t="28539" x="5348288" y="3348038"/>
          <p14:tracePt t="28549" x="5160963" y="3438525"/>
          <p14:tracePt t="28565" x="4902200" y="3500438"/>
          <p14:tracePt t="28581" x="4643438" y="3554413"/>
          <p14:tracePt t="28597" x="4286250" y="3598863"/>
          <p14:tracePt t="28614" x="4037013" y="3625850"/>
          <p14:tracePt t="28632" x="3643313" y="3679825"/>
          <p14:tracePt t="28633" x="3517900" y="3687763"/>
          <p14:tracePt t="28647" x="3394075" y="3705225"/>
          <p14:tracePt t="28665" x="2955925" y="3751263"/>
          <p14:tracePt t="28681" x="2795588" y="3751263"/>
          <p14:tracePt t="28697" x="2697163" y="3759200"/>
          <p14:tracePt t="28714" x="2625725" y="3759200"/>
          <p14:tracePt t="28731" x="2589213" y="3751263"/>
          <p14:tracePt t="28748" x="2527300" y="3751263"/>
          <p14:tracePt t="28749" x="2500313" y="3751263"/>
          <p14:tracePt t="28764" x="2465388" y="3751263"/>
          <p14:tracePt t="28781" x="2295525" y="3732213"/>
          <p14:tracePt t="28797" x="2179638" y="3732213"/>
          <p14:tracePt t="28815" x="2044700" y="3732213"/>
          <p14:tracePt t="28831" x="1866900" y="3732213"/>
          <p14:tracePt t="28848" x="1758950" y="3732213"/>
          <p14:tracePt t="28865" x="1643063" y="3732213"/>
          <p14:tracePt t="28867" x="1616075" y="3732213"/>
          <p14:tracePt t="28881" x="1589088" y="3732213"/>
          <p14:tracePt t="28898" x="1527175" y="3732213"/>
          <p14:tracePt t="28900" x="1517650" y="3732213"/>
          <p14:tracePt t="28914" x="1490663" y="3732213"/>
          <p14:tracePt t="28932" x="1465263" y="3724275"/>
          <p14:tracePt t="28948" x="1455738" y="3724275"/>
          <p14:tracePt t="28965" x="1438275" y="3714750"/>
          <p14:tracePt t="28982" x="1419225" y="3714750"/>
          <p14:tracePt t="28999" x="1401763" y="3705225"/>
          <p14:tracePt t="29015" x="1384300" y="3705225"/>
          <p14:tracePt t="29032" x="1357313" y="3697288"/>
          <p14:tracePt t="29049" x="1347788" y="3697288"/>
          <p14:tracePt t="29093" x="1347788" y="3687763"/>
          <p14:tracePt t="29109" x="1330325" y="3687763"/>
          <p14:tracePt t="29117" x="1322388" y="3687763"/>
          <p14:tracePt t="29125" x="1312863" y="3687763"/>
          <p14:tracePt t="29141" x="1303338" y="3687763"/>
          <p14:tracePt t="29188" x="1303338" y="3697288"/>
          <p14:tracePt t="29195" x="1285875" y="3714750"/>
          <p14:tracePt t="29204" x="1258888" y="3751263"/>
          <p14:tracePt t="29216" x="1250950" y="3768725"/>
          <p14:tracePt t="29233" x="1276350" y="3848100"/>
          <p14:tracePt t="29250" x="1312863" y="3867150"/>
          <p14:tracePt t="29266" x="1312863" y="3902075"/>
          <p14:tracePt t="29284" x="1312863" y="3919538"/>
          <p14:tracePt t="29300" x="1295400" y="3919538"/>
          <p14:tracePt t="29317" x="1276350" y="3919538"/>
          <p14:tracePt t="29352" x="1276350" y="3911600"/>
          <p14:tracePt t="29367" x="1276350" y="3902075"/>
          <p14:tracePt t="29376" x="1276350" y="3894138"/>
          <p14:tracePt t="29384" x="1276350" y="3884613"/>
          <p14:tracePt t="29400" x="1276350" y="3857625"/>
          <p14:tracePt t="29416" x="1268413" y="3840163"/>
          <p14:tracePt t="29433" x="1268413" y="3813175"/>
          <p14:tracePt t="29450" x="1268413" y="3786188"/>
          <p14:tracePt t="29466" x="1268413" y="3768725"/>
          <p14:tracePt t="29483" x="1268413" y="3759200"/>
          <p14:tracePt t="29500" x="1268413" y="3741738"/>
          <p14:tracePt t="29548" x="1268413" y="3732213"/>
          <p14:tracePt t="29556" x="1268413" y="3724275"/>
          <p14:tracePt t="29578" x="1268413" y="3714750"/>
          <p14:tracePt t="29585" x="1268413" y="3705225"/>
          <p14:tracePt t="29609" x="1268413" y="3697288"/>
          <p14:tracePt t="29634" x="1268413" y="3687763"/>
          <p14:tracePt t="29656" x="1268413" y="3679825"/>
          <p14:tracePt t="29664" x="1268413" y="3670300"/>
          <p14:tracePt t="29696" x="1268413" y="3660775"/>
          <p14:tracePt t="29720" x="1268413" y="3652838"/>
          <p14:tracePt t="29742" x="1258888" y="3652838"/>
          <p14:tracePt t="29765" x="1258888" y="3643313"/>
          <p14:tracePt t="29790" x="1258888" y="3633788"/>
          <p14:tracePt t="29798" x="1250950" y="3633788"/>
          <p14:tracePt t="29814" x="1241425" y="3633788"/>
          <p14:tracePt t="29819" x="1231900" y="3633788"/>
          <p14:tracePt t="29835" x="1231900" y="3625850"/>
          <p14:tracePt t="29852" x="1204913" y="3625850"/>
          <p14:tracePt t="29868" x="1187450" y="3616325"/>
          <p14:tracePt t="29885" x="1152525" y="3616325"/>
          <p14:tracePt t="29902" x="1125538" y="3608388"/>
          <p14:tracePt t="29918" x="1098550" y="3598863"/>
          <p14:tracePt t="29935" x="1081088" y="3598863"/>
          <p14:tracePt t="29953" x="1071563" y="3598863"/>
          <p14:tracePt t="29970" x="1062038" y="3598863"/>
          <p14:tracePt t="30041" x="1081088" y="3598863"/>
          <p14:tracePt t="30048" x="1089025" y="3598863"/>
          <p14:tracePt t="31602" x="1071563" y="3598863"/>
          <p14:tracePt t="31610" x="1062038" y="3598863"/>
          <p14:tracePt t="31626" x="1044575" y="3598863"/>
          <p14:tracePt t="31640" x="1036638" y="3598863"/>
          <p14:tracePt t="31656" x="1000125" y="3598863"/>
          <p14:tracePt t="31658" x="990600" y="3598863"/>
          <p14:tracePt t="31673" x="965200" y="3608388"/>
          <p14:tracePt t="31690" x="946150" y="3608388"/>
          <p14:tracePt t="31708" x="938213" y="3608388"/>
          <p14:tracePt t="31724" x="928688" y="3608388"/>
          <p14:tracePt t="31740" x="911225" y="3608388"/>
          <p14:tracePt t="31758" x="893763" y="3616325"/>
          <p14:tracePt t="31774" x="874713" y="3616325"/>
          <p14:tracePt t="31790" x="857250" y="3625850"/>
          <p14:tracePt t="31807" x="839788" y="3625850"/>
          <p14:tracePt t="31823" x="812800" y="3633788"/>
          <p14:tracePt t="31840" x="785813" y="3643313"/>
          <p14:tracePt t="31857" x="750888" y="3660775"/>
          <p14:tracePt t="31874" x="723900" y="3670300"/>
          <p14:tracePt t="31877" x="696913" y="3687763"/>
          <p14:tracePt t="31890" x="669925" y="3697288"/>
          <p14:tracePt t="31907" x="642938" y="3705225"/>
          <p14:tracePt t="31908" x="615950" y="3724275"/>
          <p14:tracePt t="31925" x="544513" y="3741738"/>
          <p14:tracePt t="31942" x="509588" y="3751263"/>
          <p14:tracePt t="31946" x="509588" y="3759200"/>
          <p14:tracePt t="31959" x="500063" y="3759200"/>
          <p14:tracePt t="31974" x="490538" y="3759200"/>
          <p14:tracePt t="31992" x="482600" y="3759200"/>
          <p14:tracePt t="31994" x="473075" y="3759200"/>
          <p14:tracePt t="32008" x="455613" y="3768725"/>
          <p14:tracePt t="32024" x="446088" y="3776663"/>
          <p14:tracePt t="32041" x="428625" y="3795713"/>
          <p14:tracePt t="32058" x="419100" y="3813175"/>
          <p14:tracePt t="32074" x="393700" y="3840163"/>
          <p14:tracePt t="32091" x="366713" y="3875088"/>
          <p14:tracePt t="32108" x="339725" y="3929063"/>
          <p14:tracePt t="32124" x="330200" y="3965575"/>
          <p14:tracePt t="32126" x="330200" y="3983038"/>
          <p14:tracePt t="32141" x="330200" y="4010025"/>
          <p14:tracePt t="32159" x="393700" y="4133850"/>
          <p14:tracePt t="32175" x="455613" y="4214813"/>
          <p14:tracePt t="32192" x="544513" y="4357688"/>
          <p14:tracePt t="32208" x="625475" y="4456113"/>
          <p14:tracePt t="32225" x="768350" y="4625975"/>
          <p14:tracePt t="32228" x="839788" y="4697413"/>
          <p14:tracePt t="32242" x="982663" y="4848225"/>
          <p14:tracePt t="32258" x="1384300" y="5197475"/>
          <p14:tracePt t="32275" x="1741488" y="5483225"/>
          <p14:tracePt t="32291" x="2152650" y="5751513"/>
          <p14:tracePt t="32308" x="2660650" y="6054725"/>
          <p14:tracePt t="32325" x="2946400" y="6188075"/>
          <p14:tracePt t="32342" x="3268663" y="6286500"/>
          <p14:tracePt t="32359" x="3482975" y="6296025"/>
          <p14:tracePt t="32360" x="3598863" y="6296025"/>
          <p14:tracePt t="32376" x="4160838" y="6188075"/>
          <p14:tracePt t="32392" x="4527550" y="6134100"/>
          <p14:tracePt t="32409" x="4751388" y="6089650"/>
          <p14:tracePt t="32427" x="4956175" y="5991225"/>
          <p14:tracePt t="32430" x="5000625" y="5965825"/>
          <p14:tracePt t="32442" x="5027613" y="5929313"/>
          <p14:tracePt t="32446" x="5062538" y="5875338"/>
          <p14:tracePt t="32460" x="5089525" y="5840413"/>
          <p14:tracePt t="32476" x="5133975" y="5751513"/>
          <p14:tracePt t="32478" x="5160963" y="5688013"/>
          <p14:tracePt t="32492" x="5205413" y="5518150"/>
          <p14:tracePt t="32509" x="5214938" y="5402263"/>
          <p14:tracePt t="32527" x="5197475" y="5259388"/>
          <p14:tracePt t="32542" x="5143500" y="5153025"/>
          <p14:tracePt t="32559" x="5054600" y="5010150"/>
          <p14:tracePt t="32575" x="4894263" y="4840288"/>
          <p14:tracePt t="32593" x="4751388" y="4697413"/>
          <p14:tracePt t="32595" x="4670425" y="4625975"/>
          <p14:tracePt t="32609" x="4456113" y="4465638"/>
          <p14:tracePt t="32626" x="4295775" y="4367213"/>
          <p14:tracePt t="32642" x="4089400" y="4268788"/>
          <p14:tracePt t="32660" x="3938588" y="4187825"/>
          <p14:tracePt t="32676" x="3786188" y="4116388"/>
          <p14:tracePt t="32694" x="3598863" y="4037013"/>
          <p14:tracePt t="32696" x="3527425" y="4017963"/>
          <p14:tracePt t="32710" x="3438525" y="4000500"/>
          <p14:tracePt t="32712" x="3367088" y="3983038"/>
          <p14:tracePt t="32726" x="3224213" y="3938588"/>
          <p14:tracePt t="32743" x="2982913" y="3840163"/>
          <p14:tracePt t="32760" x="2795588" y="3741738"/>
          <p14:tracePt t="32776" x="2670175" y="3670300"/>
          <p14:tracePt t="32793" x="2490788" y="3598863"/>
          <p14:tracePt t="32810" x="2357438" y="3571875"/>
          <p14:tracePt t="32826" x="2187575" y="3544888"/>
          <p14:tracePt t="32828" x="2071688" y="3527425"/>
          <p14:tracePt t="32844" x="1911350" y="3500438"/>
          <p14:tracePt t="32860" x="1812925" y="3473450"/>
          <p14:tracePt t="32877" x="1697038" y="3455988"/>
          <p14:tracePt t="32894" x="1625600" y="3446463"/>
          <p14:tracePt t="32910" x="1490663" y="3438525"/>
          <p14:tracePt t="32928" x="1357313" y="3438525"/>
          <p14:tracePt t="32932" x="1258888" y="3438525"/>
          <p14:tracePt t="32944" x="1187450" y="3438525"/>
          <p14:tracePt t="32947" x="1044575" y="3438525"/>
          <p14:tracePt t="32962" x="911225" y="3446463"/>
          <p14:tracePt t="32978" x="803275" y="3446463"/>
          <p14:tracePt t="32995" x="714375" y="3446463"/>
          <p14:tracePt t="33010" x="652463" y="3455988"/>
          <p14:tracePt t="33027" x="554038" y="3473450"/>
          <p14:tracePt t="33044" x="473075" y="3490913"/>
          <p14:tracePt t="33061" x="401638" y="3490913"/>
          <p14:tracePt t="33078" x="322263" y="3509963"/>
          <p14:tracePt t="33126" x="322263" y="3517900"/>
          <p14:tracePt t="33150" x="322263" y="3527425"/>
          <p14:tracePt t="33156" x="312738" y="3527425"/>
          <p14:tracePt t="33164" x="312738" y="3536950"/>
          <p14:tracePt t="33178" x="312738" y="3544888"/>
          <p14:tracePt t="33194" x="312738" y="3554413"/>
          <p14:tracePt t="33212" x="312738" y="3562350"/>
          <p14:tracePt t="33230" x="312738" y="3571875"/>
          <p14:tracePt t="33244" x="312738" y="3589338"/>
          <p14:tracePt t="33261" x="312738" y="3608388"/>
          <p14:tracePt t="33278" x="322263" y="3633788"/>
          <p14:tracePt t="33294" x="322263" y="3660775"/>
          <p14:tracePt t="33312" x="330200" y="3679825"/>
          <p14:tracePt t="33336" x="339725" y="3687763"/>
          <p14:tracePt t="33345" x="347663" y="3687763"/>
          <p14:tracePt t="33368" x="357188" y="3687763"/>
          <p14:tracePt t="33379" x="366713" y="3687763"/>
          <p14:tracePt t="33396" x="384175" y="3687763"/>
          <p14:tracePt t="33397" x="393700" y="3687763"/>
          <p14:tracePt t="33412" x="419100" y="3687763"/>
          <p14:tracePt t="33428" x="438150" y="3687763"/>
          <p14:tracePt t="33446" x="465138" y="3670300"/>
          <p14:tracePt t="33462" x="482600" y="3643313"/>
          <p14:tracePt t="33478" x="500063" y="3608388"/>
          <p14:tracePt t="33495" x="509588" y="3589338"/>
          <p14:tracePt t="33512" x="509588" y="3581400"/>
          <p14:tracePt t="33529" x="517525" y="3562350"/>
          <p14:tracePt t="33545" x="517525" y="3554413"/>
          <p14:tracePt t="33634" x="500063" y="3554413"/>
          <p14:tracePt t="33642" x="500063" y="3562350"/>
          <p14:tracePt t="33648" x="490538" y="3571875"/>
          <p14:tracePt t="33662" x="490538" y="3581400"/>
          <p14:tracePt t="33679" x="455613" y="3652838"/>
          <p14:tracePt t="33697" x="419100" y="3768725"/>
          <p14:tracePt t="33712" x="393700" y="3911600"/>
          <p14:tracePt t="33729" x="384175" y="4017963"/>
          <p14:tracePt t="33746" x="411163" y="4224338"/>
          <p14:tracePt t="33762" x="608013" y="4616450"/>
          <p14:tracePt t="33779" x="750888" y="4875213"/>
          <p14:tracePt t="33796" x="955675" y="5153025"/>
          <p14:tracePt t="33798" x="1036638" y="5232400"/>
          <p14:tracePt t="33813" x="1204913" y="5357813"/>
          <p14:tracePt t="33829" x="1517650" y="5510213"/>
          <p14:tracePt t="33847" x="1857375" y="5643563"/>
          <p14:tracePt t="33864" x="2527300" y="5822950"/>
          <p14:tracePt t="33881" x="2982913" y="5919788"/>
          <p14:tracePt t="33896" x="3429000" y="6000750"/>
          <p14:tracePt t="33898" x="3803650" y="6062663"/>
          <p14:tracePt t="33915" x="4268788" y="6116638"/>
          <p14:tracePt t="33931" x="4776788" y="6134100"/>
          <p14:tracePt t="33947" x="5759450" y="6072188"/>
          <p14:tracePt t="33964" x="6527800" y="6010275"/>
          <p14:tracePt t="33980" x="7419975" y="6010275"/>
          <p14:tracePt t="33996" x="7902575" y="6010275"/>
          <p14:tracePt t="34013" x="8224838" y="6010275"/>
          <p14:tracePt t="34030" x="8626475" y="5983288"/>
          <p14:tracePt t="34032" x="8751888" y="5973763"/>
          <p14:tracePt t="34047" x="8885238" y="5938838"/>
          <p14:tracePt t="34063" x="9429750" y="5813425"/>
          <p14:tracePt t="34081" x="9617075" y="5768975"/>
          <p14:tracePt t="34098" x="9804400" y="5751513"/>
          <p14:tracePt t="34114" x="9902825" y="5751513"/>
          <p14:tracePt t="34130" x="9956800" y="5741988"/>
          <p14:tracePt t="34148" x="10001250" y="5715000"/>
          <p14:tracePt t="34164" x="10018713" y="5688013"/>
          <p14:tracePt t="34181" x="10018713" y="5581650"/>
          <p14:tracePt t="34197" x="10018713" y="5465763"/>
          <p14:tracePt t="34214" x="9974263" y="5322888"/>
          <p14:tracePt t="34231" x="9939338" y="5276850"/>
          <p14:tracePt t="34247" x="9912350" y="5241925"/>
          <p14:tracePt t="34264" x="9848850" y="5214938"/>
          <p14:tracePt t="34265" x="9823450" y="5187950"/>
          <p14:tracePt t="34281" x="9769475" y="5170488"/>
          <p14:tracePt t="34283" x="9671050" y="5133975"/>
          <p14:tracePt t="34298" x="9555163" y="5089525"/>
          <p14:tracePt t="34315" x="9456738" y="5062538"/>
          <p14:tracePt t="34332" x="9304338" y="5045075"/>
          <p14:tracePt t="34349" x="9161463" y="5045075"/>
          <p14:tracePt t="34364" x="8867775" y="5045075"/>
          <p14:tracePt t="34382" x="8589963" y="5045075"/>
          <p14:tracePt t="34398" x="7680325" y="5072063"/>
          <p14:tracePt t="34415" x="7143750" y="5089525"/>
          <p14:tracePt t="34431" x="6608763" y="5089525"/>
          <p14:tracePt t="34448" x="6000750" y="5089525"/>
          <p14:tracePt t="34465" x="5705475" y="5089525"/>
          <p14:tracePt t="34481" x="5527675" y="5072063"/>
          <p14:tracePt t="34498" x="5500688" y="5072063"/>
          <p14:tracePt t="34515" x="5500688" y="5062538"/>
          <p14:tracePt t="34532" x="5500688" y="5045075"/>
          <p14:tracePt t="34549" x="5500688" y="5037138"/>
          <p14:tracePt t="34566" x="5500688" y="5027613"/>
          <p14:tracePt t="34610" x="5510213" y="5027613"/>
          <p14:tracePt t="34618" x="5518150" y="5027613"/>
          <p14:tracePt t="34758" x="5510213" y="5027613"/>
          <p14:tracePt t="34766" x="5510213" y="5037138"/>
          <p14:tracePt t="34790" x="5500688" y="5037138"/>
          <p14:tracePt t="34798" x="5491163" y="5037138"/>
          <p14:tracePt t="34806" x="5465763" y="5037138"/>
          <p14:tracePt t="34817" x="5438775" y="5037138"/>
          <p14:tracePt t="34833" x="5348288" y="5018088"/>
          <p14:tracePt t="34850" x="5286375" y="5000625"/>
          <p14:tracePt t="34852" x="5241925" y="4991100"/>
          <p14:tracePt t="34867" x="5160963" y="4991100"/>
          <p14:tracePt t="34869" x="5108575" y="4983163"/>
          <p14:tracePt t="34883" x="5037138" y="4973638"/>
          <p14:tracePt t="34899" x="4598988" y="4848225"/>
          <p14:tracePt t="34917" x="4357688" y="4786313"/>
          <p14:tracePt t="34933" x="4205288" y="4741863"/>
          <p14:tracePt t="34950" x="4089400" y="4705350"/>
          <p14:tracePt t="34966" x="4010025" y="4687888"/>
          <p14:tracePt t="34968" x="3929063" y="4679950"/>
          <p14:tracePt t="34983" x="3875088" y="4670425"/>
          <p14:tracePt t="35000" x="3724275" y="4652963"/>
          <p14:tracePt t="35017" x="3633788" y="4616450"/>
          <p14:tracePt t="35033" x="3598863" y="4598988"/>
          <p14:tracePt t="35050" x="3598863" y="4589463"/>
          <p14:tracePt t="35103" x="3589338" y="4589463"/>
          <p14:tracePt t="35172" x="3608388" y="4589463"/>
          <p14:tracePt t="36282" x="3598863" y="4589463"/>
          <p14:tracePt t="36290" x="3581400" y="4589463"/>
          <p14:tracePt t="36303" x="3554413" y="4589463"/>
          <p14:tracePt t="36321" x="3402013" y="4589463"/>
          <p14:tracePt t="36337" x="3081338" y="4589463"/>
          <p14:tracePt t="36354" x="2822575" y="4589463"/>
          <p14:tracePt t="36371" x="2482850" y="4598988"/>
          <p14:tracePt t="36387" x="2241550" y="4643438"/>
          <p14:tracePt t="36404" x="2071688" y="4679950"/>
          <p14:tracePt t="36421" x="1928813" y="4697413"/>
          <p14:tracePt t="36423" x="1901825" y="4705350"/>
          <p14:tracePt t="36438" x="1874838" y="4714875"/>
          <p14:tracePt t="36455" x="1874838" y="4697413"/>
          <p14:tracePt t="36472" x="1866900" y="4633913"/>
          <p14:tracePt t="36489" x="1847850" y="4537075"/>
          <p14:tracePt t="36505" x="1830388" y="4483100"/>
          <p14:tracePt t="36521" x="1812925" y="4429125"/>
          <p14:tracePt t="36539" x="1785938" y="4340225"/>
          <p14:tracePt t="36540" x="1758950" y="4313238"/>
          <p14:tracePt t="36555" x="1731963" y="4268788"/>
          <p14:tracePt t="36557" x="1697038" y="4214813"/>
          <p14:tracePt t="36571" x="1608138" y="4125913"/>
          <p14:tracePt t="36588" x="1562100" y="4081463"/>
          <p14:tracePt t="36604" x="1517650" y="4017963"/>
          <p14:tracePt t="36621" x="1473200" y="3983038"/>
          <p14:tracePt t="36638" x="1438275" y="3938588"/>
          <p14:tracePt t="36655" x="1419225" y="3919538"/>
          <p14:tracePt t="36657" x="1411288" y="3919538"/>
          <p14:tracePt t="36712" x="1401763" y="3911600"/>
          <p14:tracePt t="36728" x="1384300" y="3911600"/>
          <p14:tracePt t="36743" x="1374775" y="3911600"/>
          <p14:tracePt t="36750" x="1357313" y="3911600"/>
          <p14:tracePt t="36758" x="1347788" y="3919538"/>
          <p14:tracePt t="36773" x="1330325" y="3929063"/>
          <p14:tracePt t="36789" x="1276350" y="3965575"/>
          <p14:tracePt t="36791" x="1223963" y="4017963"/>
          <p14:tracePt t="36805" x="1187450" y="4054475"/>
          <p14:tracePt t="36807" x="1133475" y="4116388"/>
          <p14:tracePt t="36822" x="1044575" y="4224338"/>
          <p14:tracePt t="36838" x="919163" y="4394200"/>
          <p14:tracePt t="36855" x="884238" y="4473575"/>
          <p14:tracePt t="36872" x="866775" y="4537075"/>
          <p14:tracePt t="36889" x="866775" y="4562475"/>
          <p14:tracePt t="36891" x="866775" y="4581525"/>
          <p14:tracePt t="36905" x="866775" y="4598988"/>
          <p14:tracePt t="36923" x="866775" y="4697413"/>
          <p14:tracePt t="36939" x="884238" y="4759325"/>
          <p14:tracePt t="36957" x="901700" y="4803775"/>
          <p14:tracePt t="36973" x="911225" y="4840288"/>
          <p14:tracePt t="36989" x="911225" y="4857750"/>
          <p14:tracePt t="37007" x="919163" y="4884738"/>
          <p14:tracePt t="37008" x="928688" y="4894263"/>
          <p14:tracePt t="37024" x="928688" y="4919663"/>
          <p14:tracePt t="37026" x="938213" y="4929188"/>
          <p14:tracePt t="37039" x="946150" y="4938713"/>
          <p14:tracePt t="37041" x="946150" y="4946650"/>
          <p14:tracePt t="37086" x="955675" y="4946650"/>
          <p14:tracePt t="37103" x="955675" y="4956175"/>
          <p14:tracePt t="37118" x="965200" y="4956175"/>
          <p14:tracePt t="37135" x="982663" y="4965700"/>
          <p14:tracePt t="37141" x="990600" y="4965700"/>
          <p14:tracePt t="37157" x="1009650" y="4973638"/>
          <p14:tracePt t="37173" x="1027113" y="4983163"/>
          <p14:tracePt t="37191" x="1036638" y="4983163"/>
          <p14:tracePt t="37207" x="1044575" y="4991100"/>
          <p14:tracePt t="37223" x="1054100" y="4991100"/>
          <p14:tracePt t="37240" x="1054100" y="5000625"/>
          <p14:tracePt t="37257" x="1062038" y="5000625"/>
          <p14:tracePt t="37352" x="1062038" y="5010150"/>
          <p14:tracePt t="37361" x="1071563" y="5010150"/>
          <p14:tracePt t="37373" x="1071563" y="5018088"/>
          <p14:tracePt t="37390" x="1081088" y="5018088"/>
          <p14:tracePt t="37447" x="1089025" y="5018088"/>
          <p14:tracePt t="37462" x="1098550" y="5018088"/>
          <p14:tracePt t="37478" x="1116013" y="5018088"/>
          <p14:tracePt t="37484" x="1125538" y="5018088"/>
          <p14:tracePt t="37493" x="1133475" y="5018088"/>
          <p14:tracePt t="37507" x="1143000" y="5018088"/>
          <p14:tracePt t="37524" x="1187450" y="5018088"/>
          <p14:tracePt t="37541" x="1204913" y="5018088"/>
          <p14:tracePt t="37558" x="1223963" y="5010150"/>
          <p14:tracePt t="37574" x="1241425" y="5010150"/>
          <p14:tracePt t="37591" x="1250950" y="5000625"/>
          <p14:tracePt t="37607" x="1285875" y="5000625"/>
          <p14:tracePt t="37624" x="1295400" y="4991100"/>
          <p14:tracePt t="37641" x="1330325" y="4983163"/>
          <p14:tracePt t="37658" x="1347788" y="4983163"/>
          <p14:tracePt t="37675" x="1357313" y="4983163"/>
          <p14:tracePt t="37692" x="1366838" y="4983163"/>
          <p14:tracePt t="37709" x="1384300" y="4983163"/>
          <p14:tracePt t="37726" x="1401763" y="4983163"/>
          <p14:tracePt t="37728" x="1411288" y="4983163"/>
          <p14:tracePt t="37743" x="1428750" y="4983163"/>
          <p14:tracePt t="37760" x="1446213" y="4983163"/>
          <p14:tracePt t="37775" x="1465263" y="4983163"/>
          <p14:tracePt t="37791" x="1482725" y="4983163"/>
          <p14:tracePt t="37808" x="1500188" y="4983163"/>
          <p14:tracePt t="37825" x="1527175" y="4983163"/>
          <p14:tracePt t="37842" x="1536700" y="4973638"/>
          <p14:tracePt t="37858" x="1554163" y="4973638"/>
          <p14:tracePt t="37875" x="1581150" y="4965700"/>
          <p14:tracePt t="37892" x="1589088" y="4965700"/>
          <p14:tracePt t="37908" x="1598613" y="4965700"/>
          <p14:tracePt t="37926" x="1608138" y="4956175"/>
          <p14:tracePt t="37942" x="1625600" y="4946650"/>
          <p14:tracePt t="37960" x="1633538" y="4946650"/>
          <p14:tracePt t="37975" x="1643063" y="4946650"/>
          <p14:tracePt t="37993" x="1660525" y="4946650"/>
          <p14:tracePt t="38009" x="1679575" y="4946650"/>
          <p14:tracePt t="38025" x="1697038" y="4938713"/>
          <p14:tracePt t="38048" x="1704975" y="4938713"/>
          <p14:tracePt t="38070" x="1714500" y="4938713"/>
          <p14:tracePt t="38087" x="1724025" y="4938713"/>
          <p14:tracePt t="38118" x="1731963" y="4938713"/>
          <p14:tracePt t="38140" x="1741488" y="4938713"/>
          <p14:tracePt t="38157" x="1751013" y="4938713"/>
          <p14:tracePt t="38165" x="1758950" y="4929188"/>
          <p14:tracePt t="38181" x="1768475" y="4929188"/>
          <p14:tracePt t="38197" x="1776413" y="4929188"/>
          <p14:tracePt t="38213" x="1785938" y="4929188"/>
          <p14:tracePt t="38226" x="1795463" y="4919663"/>
          <p14:tracePt t="38259" x="1803400" y="4919663"/>
          <p14:tracePt t="38283" x="1812925" y="4919663"/>
          <p14:tracePt t="38291" x="1822450" y="4919663"/>
          <p14:tracePt t="38297" x="1830388" y="4911725"/>
          <p14:tracePt t="38310" x="1839913" y="4911725"/>
          <p14:tracePt t="38326" x="1857375" y="4911725"/>
          <p14:tracePt t="38328" x="1866900" y="4911725"/>
          <p14:tracePt t="38361" x="1874838" y="4911725"/>
          <p14:tracePt t="38369" x="1874838" y="4902200"/>
          <p14:tracePt t="38439" x="1884363" y="4902200"/>
          <p14:tracePt t="38478" x="1893888" y="4902200"/>
          <p14:tracePt t="38492" x="1901825" y="4902200"/>
          <p14:tracePt t="38509" x="1911350" y="4902200"/>
          <p14:tracePt t="38541" x="1919288" y="4902200"/>
          <p14:tracePt t="38673" x="1928813" y="4902200"/>
          <p14:tracePt t="38907" x="1919288" y="4902200"/>
          <p14:tracePt t="38915" x="1866900" y="4929188"/>
          <p14:tracePt t="38923" x="1812925" y="4938713"/>
          <p14:tracePt t="38932" x="1758950" y="4956175"/>
          <p14:tracePt t="38946" x="1697038" y="4965700"/>
          <p14:tracePt t="38949" x="1633538" y="4973638"/>
          <p14:tracePt t="38962" x="1554163" y="4991100"/>
          <p14:tracePt t="38963" x="1517650" y="4991100"/>
          <p14:tracePt t="38979" x="1428750" y="5000625"/>
          <p14:tracePt t="38995" x="1366838" y="5010150"/>
          <p14:tracePt t="39012" x="1347788" y="5010150"/>
          <p14:tracePt t="39042" x="1357313" y="5010150"/>
          <p14:tracePt t="39055" x="1366838" y="5010150"/>
          <p14:tracePt t="39072" x="1366838" y="5000625"/>
          <p14:tracePt t="39087" x="1366838" y="4991100"/>
          <p14:tracePt t="39173" x="1357313" y="4991100"/>
          <p14:tracePt t="39181" x="1285875" y="5000625"/>
          <p14:tracePt t="39189" x="1223963" y="5018088"/>
          <p14:tracePt t="39197" x="1160463" y="5045075"/>
          <p14:tracePt t="39214" x="1044575" y="5089525"/>
          <p14:tracePt t="39229" x="928688" y="5126038"/>
          <p14:tracePt t="39246" x="901700" y="5133975"/>
          <p14:tracePt t="39263" x="901700" y="5143500"/>
          <p14:tracePt t="39291" x="893763" y="5143500"/>
          <p14:tracePt t="39297" x="884238" y="5143500"/>
          <p14:tracePt t="39314" x="874713" y="5143500"/>
          <p14:tracePt t="39377" x="874713" y="5133975"/>
          <p14:tracePt t="39391" x="874713" y="5126038"/>
          <p14:tracePt t="39415" x="866775" y="5126038"/>
          <p14:tracePt t="39431" x="857250" y="5126038"/>
          <p14:tracePt t="39455" x="847725" y="5126038"/>
          <p14:tracePt t="39477" x="830263" y="5126038"/>
          <p14:tracePt t="39485" x="822325" y="5126038"/>
          <p14:tracePt t="39496" x="812800" y="5126038"/>
          <p14:tracePt t="39513" x="785813" y="5133975"/>
          <p14:tracePt t="39530" x="768350" y="5133975"/>
          <p14:tracePt t="39619" x="768350" y="5126038"/>
          <p14:tracePt t="39634" x="768350" y="5116513"/>
          <p14:tracePt t="39641" x="768350" y="5108575"/>
          <p14:tracePt t="39649" x="768350" y="5089525"/>
          <p14:tracePt t="39665" x="768350" y="5081588"/>
          <p14:tracePt t="39682" x="768350" y="5072063"/>
          <p14:tracePt t="39705" x="750888" y="5072063"/>
          <p14:tracePt t="39714" x="741363" y="5072063"/>
          <p14:tracePt t="39730" x="714375" y="5062538"/>
          <p14:tracePt t="39748" x="696913" y="5062538"/>
          <p14:tracePt t="39767" x="687388" y="5062538"/>
          <p14:tracePt t="39781" x="687388" y="5072063"/>
          <p14:tracePt t="39798" x="687388" y="5081588"/>
          <p14:tracePt t="39814" x="679450" y="5108575"/>
          <p14:tracePt t="39832" x="679450" y="5126038"/>
          <p14:tracePt t="39853" x="679450" y="5133975"/>
          <p14:tracePt t="39865" x="687388" y="5133975"/>
          <p14:tracePt t="39882" x="714375" y="5143500"/>
          <p14:tracePt t="39884" x="731838" y="5143500"/>
          <p14:tracePt t="39898" x="750888" y="5143500"/>
          <p14:tracePt t="39899" x="768350" y="5153025"/>
          <p14:tracePt t="39916" x="822325" y="5153025"/>
          <p14:tracePt t="39931" x="874713" y="5153025"/>
          <p14:tracePt t="39948" x="965200" y="5153025"/>
          <p14:tracePt t="39965" x="1009650" y="5153025"/>
          <p14:tracePt t="39981" x="1027113" y="5153025"/>
          <p14:tracePt t="39998" x="1036638" y="5153025"/>
          <p14:tracePt t="40015" x="1044575" y="5153025"/>
          <p14:tracePt t="40031" x="1054100" y="5153025"/>
          <p14:tracePt t="40103" x="1062038" y="5153025"/>
          <p14:tracePt t="40111" x="1071563" y="5153025"/>
          <p14:tracePt t="40127" x="1081088" y="5153025"/>
          <p14:tracePt t="40133" x="1089025" y="5143500"/>
          <p14:tracePt t="40150" x="1116013" y="5143500"/>
          <p14:tracePt t="40166" x="1143000" y="5133975"/>
          <p14:tracePt t="40182" x="1187450" y="5133975"/>
          <p14:tracePt t="40199" x="1223963" y="5133975"/>
          <p14:tracePt t="40216" x="1268413" y="5126038"/>
          <p14:tracePt t="40232" x="1322388" y="5126038"/>
          <p14:tracePt t="40249" x="1401763" y="5126038"/>
          <p14:tracePt t="40250" x="1455738" y="5126038"/>
          <p14:tracePt t="40266" x="1482725" y="5126038"/>
          <p14:tracePt t="40283" x="1554163" y="5126038"/>
          <p14:tracePt t="40299" x="1562100" y="5126038"/>
          <p14:tracePt t="40338" x="1571625" y="5126038"/>
          <p14:tracePt t="40345" x="1581150" y="5126038"/>
          <p14:tracePt t="40369" x="1589088" y="5126038"/>
          <p14:tracePt t="40377" x="1608138" y="5126038"/>
          <p14:tracePt t="40385" x="1616075" y="5126038"/>
          <p14:tracePt t="40400" x="1643063" y="5126038"/>
          <p14:tracePt t="40416" x="1687513" y="5133975"/>
          <p14:tracePt t="40433" x="1724025" y="5143500"/>
          <p14:tracePt t="40450" x="1803400" y="5143500"/>
          <p14:tracePt t="40466" x="1919288" y="5160963"/>
          <p14:tracePt t="40483" x="2027238" y="5170488"/>
          <p14:tracePt t="40485" x="2133600" y="5180013"/>
          <p14:tracePt t="40500" x="2205038" y="5187950"/>
          <p14:tracePt t="40517" x="2446338" y="5214938"/>
          <p14:tracePt t="40534" x="2608263" y="5224463"/>
          <p14:tracePt t="40551" x="2670175" y="5224463"/>
          <p14:tracePt t="40567" x="2714625" y="5224463"/>
          <p14:tracePt t="40584" x="2732088" y="5232400"/>
          <p14:tracePt t="40600" x="2751138" y="5232400"/>
          <p14:tracePt t="40618" x="2768600" y="5232400"/>
          <p14:tracePt t="40619" x="2776538" y="5232400"/>
          <p14:tracePt t="40649" x="2786063" y="5232400"/>
          <p14:tracePt t="41157" x="2786063" y="5224463"/>
          <p14:tracePt t="41313" x="2759075" y="5224463"/>
          <p14:tracePt t="41321" x="2732088" y="5224463"/>
          <p14:tracePt t="41329" x="2679700" y="5214938"/>
          <p14:tracePt t="41339" x="2643188" y="5214938"/>
          <p14:tracePt t="41353" x="2554288" y="5197475"/>
          <p14:tracePt t="41369" x="2455863" y="5187950"/>
          <p14:tracePt t="41387" x="2401888" y="5187950"/>
          <p14:tracePt t="41402" x="2357438" y="5187950"/>
          <p14:tracePt t="41419" x="2303463" y="5187950"/>
          <p14:tracePt t="41436" x="2259013" y="5187950"/>
          <p14:tracePt t="41453" x="2205038" y="5187950"/>
          <p14:tracePt t="41455" x="2179638" y="5187950"/>
          <p14:tracePt t="41469" x="2133600" y="5187950"/>
          <p14:tracePt t="41486" x="2098675" y="5187950"/>
          <p14:tracePt t="41504" x="2089150" y="5187950"/>
          <p14:tracePt t="41520" x="2081213" y="5187950"/>
          <p14:tracePt t="41563" x="2071688" y="5187950"/>
          <p14:tracePt t="41579" x="2062163" y="5187950"/>
          <p14:tracePt t="41595" x="2054225" y="5187950"/>
          <p14:tracePt t="41657" x="2044700" y="5187950"/>
          <p14:tracePt t="43205" x="2036763" y="5187950"/>
          <p14:tracePt t="43229" x="2036763" y="5180013"/>
          <p14:tracePt t="43235" x="2027238" y="5170488"/>
          <p14:tracePt t="43275" x="2027238" y="5160963"/>
          <p14:tracePt t="43337" x="2017713" y="5160963"/>
          <p14:tracePt t="43354" x="2009775" y="5153025"/>
          <p14:tracePt t="43394" x="2009775" y="5143500"/>
          <p14:tracePt t="43407" x="2000250" y="5143500"/>
          <p14:tracePt t="43439" x="2000250" y="5133975"/>
          <p14:tracePt t="44071" x="2000250" y="5126038"/>
          <p14:tracePt t="44611" x="2000250" y="5116513"/>
          <p14:tracePt t="44775" x="2000250" y="5108575"/>
          <p14:tracePt t="45151" x="2000250" y="5099050"/>
          <p14:tracePt t="45183" x="2000250" y="5089525"/>
          <p14:tracePt t="45237" x="1990725" y="5089525"/>
          <p14:tracePt t="45245" x="1982788" y="5089525"/>
          <p14:tracePt t="45251" x="1973263" y="5089525"/>
          <p14:tracePt t="45264" x="1965325" y="5089525"/>
          <p14:tracePt t="45281" x="1919288" y="5089525"/>
          <p14:tracePt t="45298" x="1911350" y="5089525"/>
          <p14:tracePt t="45314" x="1893888" y="5089525"/>
          <p14:tracePt t="45316" x="1884363" y="5089525"/>
          <p14:tracePt t="45331" x="1857375" y="5089525"/>
          <p14:tracePt t="45348" x="1776413" y="5089525"/>
          <p14:tracePt t="45365" x="1704975" y="5089525"/>
          <p14:tracePt t="45381" x="1643063" y="5099050"/>
          <p14:tracePt t="45398" x="1571625" y="5099050"/>
          <p14:tracePt t="45416" x="1482725" y="5099050"/>
          <p14:tracePt t="45432" x="1428750" y="5099050"/>
          <p14:tracePt t="45448" x="1374775" y="5099050"/>
          <p14:tracePt t="45465" x="1322388" y="5099050"/>
          <p14:tracePt t="45481" x="1312863" y="5099050"/>
          <p14:tracePt t="45498" x="1295400" y="5099050"/>
          <p14:tracePt t="45643" x="1303338" y="5099050"/>
          <p14:tracePt t="45673" x="1312863" y="5099050"/>
          <p14:tracePt t="45737" x="1322388" y="5099050"/>
          <p14:tracePt t="45759" x="1330325" y="5099050"/>
          <p14:tracePt t="45800" x="1339850" y="5099050"/>
          <p14:tracePt t="45816" x="1347788" y="5099050"/>
          <p14:tracePt t="45853" x="1357313" y="5099050"/>
          <p14:tracePt t="45878" x="1366838" y="5099050"/>
          <p14:tracePt t="45894" x="1374775" y="5099050"/>
          <p14:tracePt t="45901" x="1384300" y="5099050"/>
          <p14:tracePt t="45916" x="1393825" y="5099050"/>
          <p14:tracePt t="45923" x="1393825" y="5089525"/>
          <p14:tracePt t="45935" x="1401763" y="5089525"/>
          <p14:tracePt t="45950" x="1411288" y="5089525"/>
          <p14:tracePt t="45971" x="1419225" y="5089525"/>
          <p14:tracePt t="46002" x="1428750" y="5081588"/>
          <p14:tracePt t="46026" x="1446213" y="5081588"/>
          <p14:tracePt t="46080" x="1455738" y="5081588"/>
          <p14:tracePt t="46199" x="1455738" y="5089525"/>
          <p14:tracePt t="46215" x="1446213" y="5089525"/>
          <p14:tracePt t="46223" x="1438275" y="5108575"/>
          <p14:tracePt t="46234" x="1419225" y="5108575"/>
          <p14:tracePt t="46251" x="1374775" y="5126038"/>
          <p14:tracePt t="46268" x="1330325" y="5126038"/>
          <p14:tracePt t="46284" x="1285875" y="5133975"/>
          <p14:tracePt t="46301" x="1250950" y="5133975"/>
          <p14:tracePt t="46318" x="1231900" y="5133975"/>
          <p14:tracePt t="46334" x="1214438" y="5133975"/>
          <p14:tracePt t="46353" x="1196975" y="5133975"/>
          <p14:tracePt t="46367" x="1187450" y="5133975"/>
          <p14:tracePt t="46385" x="1108075" y="5133975"/>
          <p14:tracePt t="46401" x="1044575" y="5133975"/>
          <p14:tracePt t="46418" x="1009650" y="5133975"/>
          <p14:tracePt t="46965" x="1009650" y="5126038"/>
          <p14:tracePt t="47316" x="1000125" y="5126038"/>
          <p14:tracePt t="47333" x="990600" y="5126038"/>
          <p14:tracePt t="47394" x="990600" y="5116513"/>
          <p14:tracePt t="47456" x="990600" y="5108575"/>
          <p14:tracePt t="47496" x="1000125" y="5108575"/>
          <p14:tracePt t="47510" x="1009650" y="5099050"/>
          <p14:tracePt t="47636" x="1017588" y="5099050"/>
          <p14:tracePt t="47761" x="1027113" y="5099050"/>
          <p14:tracePt t="47853" x="1036638" y="5099050"/>
          <p14:tracePt t="47862" x="1044575" y="5099050"/>
          <p14:tracePt t="47886" x="1054100" y="5099050"/>
          <p14:tracePt t="47988" x="1062038" y="5099050"/>
          <p14:tracePt t="48018" x="1071563" y="5099050"/>
          <p14:tracePt t="48026" x="1081088" y="5089525"/>
          <p14:tracePt t="48066" x="1089025" y="5089525"/>
          <p14:tracePt t="48096" x="1098550" y="5089525"/>
          <p14:tracePt t="48104" x="1108075" y="5089525"/>
          <p14:tracePt t="48112" x="1116013" y="5089525"/>
          <p14:tracePt t="48128" x="1125538" y="5089525"/>
          <p14:tracePt t="48152" x="1133475" y="5089525"/>
          <p14:tracePt t="48168" x="1143000" y="5089525"/>
          <p14:tracePt t="48174" x="1152525" y="5089525"/>
          <p14:tracePt t="48190" x="1160463" y="5089525"/>
          <p14:tracePt t="48206" x="1169988" y="5089525"/>
          <p14:tracePt t="48300" x="1179513" y="5089525"/>
          <p14:tracePt t="48316" x="1187450" y="5089525"/>
          <p14:tracePt t="48355" x="1196975" y="5089525"/>
          <p14:tracePt t="48378" x="1204913" y="5089525"/>
          <p14:tracePt t="48394" x="1214438" y="5089525"/>
          <p14:tracePt t="48402" x="1223963" y="5089525"/>
          <p14:tracePt t="48410" x="1231900" y="5089525"/>
          <p14:tracePt t="48838" x="1250950" y="5089525"/>
          <p14:tracePt t="48846" x="1258888" y="5089525"/>
          <p14:tracePt t="48858" x="1268413" y="5089525"/>
          <p14:tracePt t="48875" x="1303338" y="5089525"/>
          <p14:tracePt t="48892" x="1347788" y="5081588"/>
          <p14:tracePt t="48893" x="1374775" y="5081588"/>
          <p14:tracePt t="48908" x="1401763" y="5081588"/>
          <p14:tracePt t="48925" x="1455738" y="5081588"/>
          <p14:tracePt t="48942" x="1482725" y="5081588"/>
          <p14:tracePt t="48960" x="1490663" y="5081588"/>
          <p14:tracePt t="48980" x="1500188" y="5081588"/>
          <p14:tracePt t="48992" x="1509713" y="5081588"/>
          <p14:tracePt t="49010" x="1517650" y="5081588"/>
          <p14:tracePt t="49027" x="1527175" y="5081588"/>
          <p14:tracePt t="49043" x="1536700" y="5081588"/>
          <p14:tracePt t="49059" x="1544638" y="5089525"/>
          <p14:tracePt t="49076" x="1554163" y="5089525"/>
          <p14:tracePt t="49092" x="1571625" y="5089525"/>
          <p14:tracePt t="49109" x="1581150" y="5089525"/>
          <p14:tracePt t="49125" x="1616075" y="5089525"/>
          <p14:tracePt t="49127" x="1633538" y="5089525"/>
          <p14:tracePt t="49143" x="1670050" y="5089525"/>
          <p14:tracePt t="49160" x="1704975" y="5089525"/>
          <p14:tracePt t="49177" x="1724025" y="5089525"/>
          <p14:tracePt t="49194" x="1751013" y="5089525"/>
          <p14:tracePt t="49210" x="1768475" y="5089525"/>
          <p14:tracePt t="49226" x="1795463" y="5089525"/>
          <p14:tracePt t="49243" x="1839913" y="5081588"/>
          <p14:tracePt t="49261" x="1874838" y="5081588"/>
          <p14:tracePt t="49456" x="1884363" y="5081588"/>
          <p14:tracePt t="49550" x="1893888" y="5081588"/>
          <p14:tracePt t="49583" x="1901825" y="5081588"/>
          <p14:tracePt t="50222" x="1911350" y="5081588"/>
          <p14:tracePt t="50230" x="1928813" y="5081588"/>
          <p14:tracePt t="50238" x="1938338" y="5081588"/>
          <p14:tracePt t="50247" x="1946275" y="5081588"/>
          <p14:tracePt t="50262" x="1965325" y="5081588"/>
          <p14:tracePt t="50279" x="1973263" y="5072063"/>
          <p14:tracePt t="50793" x="1982788" y="5072063"/>
          <p14:tracePt t="50800" x="2000250" y="5072063"/>
          <p14:tracePt t="50814" x="2036763" y="5072063"/>
          <p14:tracePt t="50831" x="2081213" y="5072063"/>
          <p14:tracePt t="50834" x="2108200" y="5072063"/>
          <p14:tracePt t="50847" x="2160588" y="5072063"/>
          <p14:tracePt t="50864" x="2187575" y="5072063"/>
          <p14:tracePt t="50882" x="2205038" y="5072063"/>
          <p14:tracePt t="50899" x="2214563" y="5072063"/>
          <p14:tracePt t="50914" x="2241550" y="5072063"/>
          <p14:tracePt t="50933" x="2303463" y="5072063"/>
          <p14:tracePt t="50949" x="2339975" y="5081588"/>
          <p14:tracePt t="50965" x="2374900" y="5081588"/>
          <p14:tracePt t="50981" x="2401888" y="5081588"/>
          <p14:tracePt t="50998" x="2446338" y="5089525"/>
          <p14:tracePt t="51015" x="2509838" y="5089525"/>
          <p14:tracePt t="51031" x="2598738" y="5099050"/>
          <p14:tracePt t="51048" x="2705100" y="5099050"/>
          <p14:tracePt t="51066" x="2776538" y="5099050"/>
          <p14:tracePt t="51082" x="2813050" y="5089525"/>
          <p14:tracePt t="51099" x="2857500" y="5081588"/>
          <p14:tracePt t="51116" x="2901950" y="5072063"/>
          <p14:tracePt t="51133" x="2938463" y="5072063"/>
          <p14:tracePt t="51149" x="2965450" y="5062538"/>
          <p14:tracePt t="51165" x="2990850" y="5062538"/>
          <p14:tracePt t="51183" x="3009900" y="5062538"/>
          <p14:tracePt t="51199" x="3017838" y="5054600"/>
          <p14:tracePt t="51215" x="3036888" y="5054600"/>
          <p14:tracePt t="51233" x="3044825" y="5054600"/>
          <p14:tracePt t="51268" x="3054350" y="5054600"/>
          <p14:tracePt t="51292" x="3071813" y="5054600"/>
          <p14:tracePt t="51308" x="3081338" y="5054600"/>
          <p14:tracePt t="51316" x="3089275" y="5054600"/>
          <p14:tracePt t="51332" x="3108325" y="5054600"/>
          <p14:tracePt t="51346" x="3125788" y="5054600"/>
          <p14:tracePt t="51370" x="3133725" y="5054600"/>
          <p14:tracePt t="52476" x="3143250" y="5054600"/>
          <p14:tracePt t="52776" x="3152775" y="5054600"/>
          <p14:tracePt t="52792" x="3160713" y="5062538"/>
          <p14:tracePt t="52878" x="3170238" y="5062538"/>
          <p14:tracePt t="52956" x="3179763" y="5062538"/>
          <p14:tracePt t="52980" x="3187700" y="5062538"/>
          <p14:tracePt t="53006" x="3205163" y="5072063"/>
          <p14:tracePt t="53012" x="3214688" y="5072063"/>
          <p14:tracePt t="53022" x="3224213" y="5081588"/>
          <p14:tracePt t="53039" x="3232150" y="5081588"/>
          <p14:tracePt t="53055" x="3251200" y="5081588"/>
          <p14:tracePt t="53071" x="3268663" y="5081588"/>
          <p14:tracePt t="53088" x="3303588" y="5081588"/>
          <p14:tracePt t="53089" x="3322638" y="5089525"/>
          <p14:tracePt t="53105" x="3340100" y="5089525"/>
          <p14:tracePt t="53121" x="3348038" y="5089525"/>
          <p14:tracePt t="53168" x="3357563" y="5089525"/>
          <p14:tracePt t="53178" x="3367088" y="5099050"/>
          <p14:tracePt t="53188" x="3384550" y="5099050"/>
          <p14:tracePt t="53204" x="3419475" y="5099050"/>
          <p14:tracePt t="53207" x="3455988" y="5099050"/>
          <p14:tracePt t="53222" x="3482975" y="5099050"/>
          <p14:tracePt t="53238" x="3517900" y="5099050"/>
          <p14:tracePt t="53256" x="3554413" y="5099050"/>
          <p14:tracePt t="53272" x="3581400" y="5099050"/>
          <p14:tracePt t="53289" x="3625850" y="5099050"/>
          <p14:tracePt t="53305" x="3660775" y="5099050"/>
          <p14:tracePt t="53322" x="3697288" y="5099050"/>
          <p14:tracePt t="53339" x="3724275" y="5099050"/>
          <p14:tracePt t="53341" x="3732213" y="5108575"/>
          <p14:tracePt t="53355" x="3768725" y="5108575"/>
          <p14:tracePt t="53372" x="3813175" y="5108575"/>
          <p14:tracePt t="53389" x="3857625" y="5108575"/>
          <p14:tracePt t="53405" x="3919538" y="5116513"/>
          <p14:tracePt t="53422" x="3946525" y="5116513"/>
          <p14:tracePt t="53439" x="3983038" y="5126038"/>
          <p14:tracePt t="53441" x="3990975" y="5126038"/>
          <p14:tracePt t="53456" x="4010025" y="5126038"/>
          <p14:tracePt t="53473" x="4044950" y="5126038"/>
          <p14:tracePt t="53490" x="4081463" y="5126038"/>
          <p14:tracePt t="53507" x="4116388" y="5126038"/>
          <p14:tracePt t="53523" x="4160838" y="5133975"/>
          <p14:tracePt t="53539" x="4197350" y="5143500"/>
          <p14:tracePt t="53557" x="4286250" y="5153025"/>
          <p14:tracePt t="53558" x="4313238" y="5153025"/>
          <p14:tracePt t="53574" x="4340225" y="5160963"/>
          <p14:tracePt t="53575" x="4384675" y="5170488"/>
          <p14:tracePt t="53589" x="4419600" y="5180013"/>
          <p14:tracePt t="53606" x="4545013" y="5187950"/>
          <p14:tracePt t="53623" x="4616450" y="5187950"/>
          <p14:tracePt t="53640" x="4741863" y="5187950"/>
          <p14:tracePt t="53656" x="4822825" y="5187950"/>
          <p14:tracePt t="53674" x="4973638" y="5187950"/>
          <p14:tracePt t="53690" x="5054600" y="5187950"/>
          <p14:tracePt t="53707" x="5143500" y="5187950"/>
          <p14:tracePt t="53723" x="5197475" y="5187950"/>
          <p14:tracePt t="53740" x="5276850" y="5187950"/>
          <p14:tracePt t="53757" x="5348288" y="5187950"/>
          <p14:tracePt t="53773" x="5411788" y="5187950"/>
          <p14:tracePt t="53791" x="5483225" y="5187950"/>
          <p14:tracePt t="53793" x="5510213" y="5180013"/>
          <p14:tracePt t="53807" x="5554663" y="5170488"/>
          <p14:tracePt t="53823" x="5616575" y="5153025"/>
          <p14:tracePt t="53825" x="5643563" y="5143500"/>
          <p14:tracePt t="53840" x="5751513" y="5126038"/>
          <p14:tracePt t="53857" x="5919788" y="5099050"/>
          <p14:tracePt t="53873" x="6037263" y="5081588"/>
          <p14:tracePt t="53890" x="6134100" y="5072063"/>
          <p14:tracePt t="53907" x="6251575" y="5072063"/>
          <p14:tracePt t="53923" x="6303963" y="5072063"/>
          <p14:tracePt t="53925" x="6340475" y="5081588"/>
          <p14:tracePt t="53941" x="6473825" y="5089525"/>
          <p14:tracePt t="53957" x="6608763" y="5099050"/>
          <p14:tracePt t="53975" x="6804025" y="5108575"/>
          <p14:tracePt t="53991" x="6956425" y="5116513"/>
          <p14:tracePt t="54007" x="7134225" y="5126038"/>
          <p14:tracePt t="54025" x="7259638" y="5126038"/>
          <p14:tracePt t="54027" x="7331075" y="5126038"/>
          <p14:tracePt t="54042" x="7402513" y="5126038"/>
          <p14:tracePt t="54044" x="7572375" y="5126038"/>
          <p14:tracePt t="54057" x="7680325" y="5116513"/>
          <p14:tracePt t="54075" x="8054975" y="5054600"/>
          <p14:tracePt t="54091" x="8439150" y="5000625"/>
          <p14:tracePt t="54107" x="8616950" y="4973638"/>
          <p14:tracePt t="54124" x="8786813" y="4946650"/>
          <p14:tracePt t="54141" x="8867775" y="4938713"/>
          <p14:tracePt t="54157" x="8902700" y="4938713"/>
          <p14:tracePt t="54175" x="8966200" y="4938713"/>
          <p14:tracePt t="54191" x="9001125" y="4938713"/>
          <p14:tracePt t="54208" x="9045575" y="4938713"/>
          <p14:tracePt t="54225" x="9082088" y="4946650"/>
          <p14:tracePt t="54241" x="9126538" y="4965700"/>
          <p14:tracePt t="54259" x="9153525" y="4965700"/>
          <p14:tracePt t="54261" x="9170988" y="4973638"/>
          <p14:tracePt t="54275" x="9188450" y="4983163"/>
          <p14:tracePt t="54277" x="9224963" y="4991100"/>
          <p14:tracePt t="54292" x="9269413" y="5000625"/>
          <p14:tracePt t="54309" x="9313863" y="5010150"/>
          <p14:tracePt t="54326" x="9375775" y="5018088"/>
          <p14:tracePt t="54341" x="9412288" y="5027613"/>
          <p14:tracePt t="54358" x="9456738" y="5045075"/>
          <p14:tracePt t="54375" x="9474200" y="5054600"/>
          <p14:tracePt t="54392" x="9537700" y="5072063"/>
          <p14:tracePt t="54408" x="9582150" y="5089525"/>
          <p14:tracePt t="54425" x="9680575" y="5099050"/>
          <p14:tracePt t="54442" x="9732963" y="5099050"/>
          <p14:tracePt t="54460" x="9759950" y="5108575"/>
          <p14:tracePt t="54475" x="9786938" y="5116513"/>
          <p14:tracePt t="54493" x="9796463" y="5116513"/>
          <p14:tracePt t="54509" x="9804400" y="5116513"/>
          <p14:tracePt t="54525" x="9813925" y="5116513"/>
          <p14:tracePt t="54543" x="9831388" y="5126038"/>
          <p14:tracePt t="54560" x="9840913" y="5133975"/>
          <p14:tracePt t="54575" x="9848850" y="5143500"/>
          <p14:tracePt t="54592" x="9875838" y="5153025"/>
          <p14:tracePt t="54609" x="9902825" y="5170488"/>
          <p14:tracePt t="54625" x="9966325" y="5197475"/>
          <p14:tracePt t="54642" x="10018713" y="5197475"/>
          <p14:tracePt t="54644" x="10028238" y="5205413"/>
          <p14:tracePt t="54659" x="10037763" y="5205413"/>
          <p14:tracePt t="54675" x="10045700" y="5205413"/>
          <p14:tracePt t="54834" x="10037763" y="5205413"/>
          <p14:tracePt t="54846" x="10028238" y="5205413"/>
          <p14:tracePt t="54854" x="10018713" y="5197475"/>
          <p14:tracePt t="54932" x="10010775" y="5197475"/>
          <p14:tracePt t="54956" x="10001250" y="5197475"/>
          <p14:tracePt t="54964" x="10001250" y="5187950"/>
          <p14:tracePt t="54996" x="9991725" y="5187950"/>
          <p14:tracePt t="55011" x="9983788" y="5187950"/>
          <p14:tracePt t="55042" x="9974263" y="5187950"/>
          <p14:tracePt t="55074" x="9974263" y="5180013"/>
          <p14:tracePt t="55199" x="9966325" y="5180013"/>
          <p14:tracePt t="55207" x="9966325" y="5170488"/>
          <p14:tracePt t="55223" x="9956800" y="5170488"/>
          <p14:tracePt t="55230" x="9947275" y="5170488"/>
          <p14:tracePt t="55252" x="9947275" y="5160963"/>
          <p14:tracePt t="55309" x="9939338" y="5160963"/>
          <p14:tracePt t="55333" x="9929813" y="5160963"/>
          <p14:tracePt t="55338" x="9929813" y="5153025"/>
          <p14:tracePt t="55362" x="9920288" y="5153025"/>
          <p14:tracePt t="55386" x="9920288" y="5143500"/>
          <p14:tracePt t="55403" x="9912350" y="5143500"/>
          <p14:tracePt t="55417" x="9902825" y="5143500"/>
          <p14:tracePt t="55424" x="9902825" y="5133975"/>
          <p14:tracePt t="55724" x="9894888" y="5133975"/>
          <p14:tracePt t="55731" x="9894888" y="5126038"/>
          <p14:tracePt t="55748" x="9885363" y="5126038"/>
          <p14:tracePt t="55763" x="9875838" y="5126038"/>
          <p14:tracePt t="55781" x="9867900" y="5126038"/>
          <p14:tracePt t="55796" x="9858375" y="5126038"/>
          <p14:tracePt t="55813" x="9848850" y="5126038"/>
          <p14:tracePt t="55830" x="9840913" y="5126038"/>
          <p14:tracePt t="55847" x="9831388" y="5126038"/>
          <p14:tracePt t="55863" x="9831388" y="5116513"/>
          <p14:tracePt t="55886" x="9823450" y="5116513"/>
          <p14:tracePt t="55903" x="9813925" y="5116513"/>
          <p14:tracePt t="55914" x="9804400" y="5116513"/>
          <p14:tracePt t="56011" x="9796463" y="5116513"/>
          <p14:tracePt t="56027" x="9786938" y="5116513"/>
          <p14:tracePt t="56043" x="9777413" y="5108575"/>
          <p14:tracePt t="56051" x="9769475" y="5108575"/>
          <p14:tracePt t="56063" x="9769475" y="5099050"/>
          <p14:tracePt t="56081" x="9759950" y="5099050"/>
          <p14:tracePt t="56098" x="9752013" y="5099050"/>
          <p14:tracePt t="56115" x="9752013" y="5089525"/>
          <p14:tracePt t="56133" x="9742488" y="5089525"/>
          <p14:tracePt t="56148" x="9732963" y="5089525"/>
          <p14:tracePt t="56175" x="9725025" y="5081588"/>
          <p14:tracePt t="56207" x="9715500" y="5081588"/>
          <p14:tracePt t="56317" x="9705975" y="5081588"/>
          <p14:tracePt t="56339" x="9698038" y="5081588"/>
          <p14:tracePt t="56356" x="9688513" y="5081588"/>
          <p14:tracePt t="56362" x="9688513" y="5072063"/>
          <p14:tracePt t="56371" x="9680575" y="5072063"/>
          <p14:tracePt t="56382" x="9671050" y="5072063"/>
          <p14:tracePt t="56398" x="9653588" y="5072063"/>
          <p14:tracePt t="56417" x="9617075" y="5062538"/>
          <p14:tracePt t="56432" x="9609138" y="5062538"/>
          <p14:tracePt t="56433" x="9590088" y="5062538"/>
          <p14:tracePt t="56450" x="9545638" y="5062538"/>
          <p14:tracePt t="56465" x="9491663" y="5062538"/>
          <p14:tracePt t="56483" x="9402763" y="5062538"/>
          <p14:tracePt t="56499" x="9340850" y="5045075"/>
          <p14:tracePt t="56515" x="9286875" y="5037138"/>
          <p14:tracePt t="56532" x="9205913" y="5018088"/>
          <p14:tracePt t="56548" x="9144000" y="5018088"/>
          <p14:tracePt t="56567" x="8912225" y="4991100"/>
          <p14:tracePt t="56583" x="8751888" y="4956175"/>
          <p14:tracePt t="56600" x="8518525" y="4919663"/>
          <p14:tracePt t="56617" x="8323263" y="4884738"/>
          <p14:tracePt t="56633" x="8116888" y="4848225"/>
          <p14:tracePt t="56650" x="7769225" y="4776788"/>
          <p14:tracePt t="56652" x="7653338" y="4759325"/>
          <p14:tracePt t="56666" x="7537450" y="4741863"/>
          <p14:tracePt t="56668" x="7412038" y="4732338"/>
          <p14:tracePt t="56684" x="7089775" y="4705350"/>
          <p14:tracePt t="56699" x="6902450" y="4697413"/>
          <p14:tracePt t="56716" x="6688138" y="4697413"/>
          <p14:tracePt t="56732" x="6510338" y="4697413"/>
          <p14:tracePt t="56749" x="6330950" y="4697413"/>
          <p14:tracePt t="56765" x="6134100" y="4697413"/>
          <p14:tracePt t="56783" x="6010275" y="4687888"/>
          <p14:tracePt t="56785" x="5946775" y="4679950"/>
          <p14:tracePt t="56799" x="5875338" y="4670425"/>
          <p14:tracePt t="56816" x="5759450" y="4652963"/>
          <p14:tracePt t="56819" x="5688013" y="4652963"/>
          <p14:tracePt t="56832" x="5491163" y="4633913"/>
          <p14:tracePt t="56850" x="5295900" y="4625975"/>
          <p14:tracePt t="56867" x="5000625" y="4625975"/>
          <p14:tracePt t="56883" x="4768850" y="4625975"/>
          <p14:tracePt t="56901" x="4545013" y="4625975"/>
          <p14:tracePt t="56904" x="4330700" y="4625975"/>
          <p14:tracePt t="56917" x="4089400" y="4625975"/>
          <p14:tracePt t="56935" x="3875088" y="4643438"/>
          <p14:tracePt t="56951" x="3581400" y="4679950"/>
          <p14:tracePt t="56968" x="3367088" y="4714875"/>
          <p14:tracePt t="56984" x="3044825" y="4751388"/>
          <p14:tracePt t="57000" x="2830513" y="4776788"/>
          <p14:tracePt t="57018" x="2419350" y="4857750"/>
          <p14:tracePt t="57033" x="2312988" y="4884738"/>
          <p14:tracePt t="57035" x="2197100" y="4902200"/>
          <p14:tracePt t="57051" x="1965325" y="4956175"/>
          <p14:tracePt t="57067" x="1660525" y="5010150"/>
          <p14:tracePt t="57084" x="1446213" y="5045075"/>
          <p14:tracePt t="57101" x="1179513" y="5081588"/>
          <p14:tracePt t="57117" x="1009650" y="5108575"/>
          <p14:tracePt t="57135" x="866775" y="5126038"/>
          <p14:tracePt t="57136" x="750888" y="5143500"/>
          <p14:tracePt t="57150" x="687388" y="5160963"/>
          <p14:tracePt t="57152" x="633413" y="5170488"/>
          <p14:tracePt t="57168" x="554038" y="5187950"/>
          <p14:tracePt t="57184" x="473075" y="5205413"/>
          <p14:tracePt t="57201" x="446088" y="5214938"/>
          <p14:tracePt t="57217" x="438150" y="5214938"/>
          <p14:tracePt t="57285" x="438150" y="5224463"/>
          <p14:tracePt t="57293" x="455613" y="5224463"/>
          <p14:tracePt t="57302" x="482600" y="5224463"/>
          <p14:tracePt t="57319" x="554038" y="5241925"/>
          <p14:tracePt t="57335" x="731838" y="5259388"/>
          <p14:tracePt t="57352" x="884238" y="5276850"/>
          <p14:tracePt t="57368" x="1054100" y="5286375"/>
          <p14:tracePt t="57385" x="1196975" y="5286375"/>
          <p14:tracePt t="57387" x="1276350" y="5295900"/>
          <p14:tracePt t="57403" x="1571625" y="5295900"/>
          <p14:tracePt t="57418" x="1928813" y="5268913"/>
          <p14:tracePt t="57435" x="2303463" y="5259388"/>
          <p14:tracePt t="57452" x="2822575" y="5232400"/>
          <p14:tracePt t="57469" x="3098800" y="5214938"/>
          <p14:tracePt t="57484" x="3411538" y="5197475"/>
          <p14:tracePt t="57503" x="3697288" y="5170488"/>
          <p14:tracePt t="57518" x="3973513" y="5133975"/>
          <p14:tracePt t="57535" x="4170363" y="5108575"/>
          <p14:tracePt t="57551" x="4322763" y="5099050"/>
          <p14:tracePt t="57569" x="4446588" y="5081588"/>
          <p14:tracePt t="57586" x="4483100" y="5081588"/>
          <p14:tracePt t="57602" x="4500563" y="5072063"/>
          <p14:tracePt t="57619" x="4537075" y="5072063"/>
          <p14:tracePt t="57621" x="4554538" y="5072063"/>
          <p14:tracePt t="57635" x="4589463" y="5062538"/>
          <p14:tracePt t="57654" x="4751388" y="5054600"/>
          <p14:tracePt t="57669" x="4795838" y="5054600"/>
          <p14:tracePt t="57685" x="4803775" y="5045075"/>
          <p14:tracePt t="57715" x="4813300" y="5045075"/>
          <p14:tracePt t="57723" x="4813300" y="5037138"/>
          <p14:tracePt t="57737" x="4822825" y="5027613"/>
          <p14:tracePt t="57753" x="4822825" y="5018088"/>
          <p14:tracePt t="57769" x="4830763" y="5010150"/>
          <p14:tracePt t="57786" x="4830763" y="4991100"/>
          <p14:tracePt t="57803" x="4830763" y="4983163"/>
          <p14:tracePt t="57820" x="4813300" y="4973638"/>
          <p14:tracePt t="57836" x="4786313" y="4946650"/>
          <p14:tracePt t="57852" x="4768850" y="4929188"/>
          <p14:tracePt t="57869" x="4724400" y="4902200"/>
          <p14:tracePt t="57872" x="4697413" y="4884738"/>
          <p14:tracePt t="57887" x="4679950" y="4867275"/>
          <p14:tracePt t="57888" x="4652963" y="4848225"/>
          <p14:tracePt t="57902" x="4581525" y="4822825"/>
          <p14:tracePt t="57919" x="4537075" y="4813300"/>
          <p14:tracePt t="57936" x="4491038" y="4813300"/>
          <p14:tracePt t="57952" x="4438650" y="4803775"/>
          <p14:tracePt t="57971" x="4357688" y="4803775"/>
          <p14:tracePt t="57972" x="4295775" y="4803775"/>
          <p14:tracePt t="57986" x="4170363" y="4803775"/>
          <p14:tracePt t="57988" x="4071938" y="4803775"/>
          <p14:tracePt t="58003" x="3857625" y="4803775"/>
          <p14:tracePt t="58019" x="3581400" y="4830763"/>
          <p14:tracePt t="58037" x="3384550" y="4848225"/>
          <p14:tracePt t="58054" x="3179763" y="4875213"/>
          <p14:tracePt t="58071" x="2867025" y="4919663"/>
          <p14:tracePt t="58086" x="2633663" y="4946650"/>
          <p14:tracePt t="58088" x="2517775" y="4973638"/>
          <p14:tracePt t="58104" x="2295525" y="5010150"/>
          <p14:tracePt t="58106" x="2187575" y="5027613"/>
          <p14:tracePt t="58121" x="1982788" y="5062538"/>
          <p14:tracePt t="58137" x="1776413" y="5116513"/>
          <p14:tracePt t="58153" x="1660525" y="5160963"/>
          <p14:tracePt t="58171" x="1598613" y="5197475"/>
          <p14:tracePt t="58187" x="1598613" y="5214938"/>
          <p14:tracePt t="58203" x="1598613" y="5224463"/>
          <p14:tracePt t="58220" x="1616075" y="5251450"/>
          <p14:tracePt t="58237" x="1697038" y="5276850"/>
          <p14:tracePt t="58253" x="1795463" y="5286375"/>
          <p14:tracePt t="58270" x="1884363" y="5295900"/>
          <p14:tracePt t="58288" x="2044700" y="5295900"/>
          <p14:tracePt t="58304" x="2170113" y="5295900"/>
          <p14:tracePt t="58320" x="2312988" y="5295900"/>
          <p14:tracePt t="58338" x="2581275" y="5268913"/>
          <p14:tracePt t="58339" x="2670175" y="5259388"/>
          <p14:tracePt t="58354" x="2768600" y="5251450"/>
          <p14:tracePt t="58371" x="2990850" y="5197475"/>
          <p14:tracePt t="58387" x="3017838" y="5180013"/>
          <p14:tracePt t="58404" x="3017838" y="5160963"/>
          <p14:tracePt t="58420" x="3017838" y="5153025"/>
          <p14:tracePt t="58438" x="3009900" y="5143500"/>
          <p14:tracePt t="58457" x="3000375" y="5143500"/>
          <p14:tracePt t="58471" x="2990850" y="5143500"/>
          <p14:tracePt t="58488" x="2919413" y="5133975"/>
          <p14:tracePt t="58504" x="2867025" y="5133975"/>
          <p14:tracePt t="58522" x="2822575" y="5133975"/>
          <p14:tracePt t="58538" x="2813050" y="5126038"/>
          <p14:tracePt t="58597" x="2822575" y="5126038"/>
          <p14:tracePt t="58605" x="2830513" y="5126038"/>
          <p14:tracePt t="58613" x="2840038" y="5126038"/>
          <p14:tracePt t="58622" x="2857500" y="5116513"/>
          <p14:tracePt t="58638" x="2894013" y="5108575"/>
          <p14:tracePt t="58654" x="2919413" y="5108575"/>
          <p14:tracePt t="58671" x="2946400" y="5108575"/>
          <p14:tracePt t="58689" x="2973388" y="5099050"/>
          <p14:tracePt t="58691" x="2990850" y="5099050"/>
          <p14:tracePt t="58704" x="2990850" y="5089525"/>
          <p14:tracePt t="58824" x="2982913" y="5099050"/>
          <p14:tracePt t="58863" x="2982913" y="5108575"/>
          <p14:tracePt t="58871" x="2973388" y="5108575"/>
          <p14:tracePt t="58893" x="2965450" y="5108575"/>
          <p14:tracePt t="58901" x="2938463" y="5116513"/>
          <p14:tracePt t="58909" x="2911475" y="5143500"/>
          <p14:tracePt t="58922" x="2901950" y="5153025"/>
          <p14:tracePt t="58939" x="2901950" y="5187950"/>
          <p14:tracePt t="58941" x="2901950" y="5224463"/>
          <p14:tracePt t="58956" x="2901950" y="5241925"/>
          <p14:tracePt t="58972" x="2928938" y="5268913"/>
          <p14:tracePt t="58974" x="2946400" y="5276850"/>
          <p14:tracePt t="58989" x="2990850" y="5286375"/>
          <p14:tracePt t="59007" x="3044825" y="5286375"/>
          <p14:tracePt t="59023" x="3116263" y="5268913"/>
          <p14:tracePt t="59040" x="3143250" y="5251450"/>
          <p14:tracePt t="59057" x="3152775" y="5224463"/>
          <p14:tracePt t="59058" x="3152775" y="5214938"/>
          <p14:tracePt t="59073" x="3152775" y="5197475"/>
          <p14:tracePt t="59089" x="3143250" y="5153025"/>
          <p14:tracePt t="59107" x="3125788" y="5126038"/>
          <p14:tracePt t="59123" x="3081338" y="5099050"/>
          <p14:tracePt t="59139" x="3017838" y="5072063"/>
          <p14:tracePt t="59156" x="2928938" y="5062538"/>
          <p14:tracePt t="59173" x="2813050" y="5062538"/>
          <p14:tracePt t="59189" x="2705100" y="5062538"/>
          <p14:tracePt t="59207" x="2589213" y="5062538"/>
          <p14:tracePt t="59223" x="2384425" y="5054600"/>
          <p14:tracePt t="59241" x="2312988" y="5054600"/>
          <p14:tracePt t="59257" x="2197100" y="5054600"/>
          <p14:tracePt t="59274" x="2098675" y="5054600"/>
          <p14:tracePt t="59290" x="1946275" y="5054600"/>
          <p14:tracePt t="59307" x="1758950" y="5054600"/>
          <p14:tracePt t="59324" x="1643063" y="5062538"/>
          <p14:tracePt t="59340" x="1589088" y="5072063"/>
          <p14:tracePt t="59356" x="1554163" y="5072063"/>
          <p14:tracePt t="59373" x="1490663" y="5072063"/>
          <p14:tracePt t="59390" x="1428750" y="5072063"/>
          <p14:tracePt t="59407" x="1312863" y="5045075"/>
          <p14:tracePt t="59423" x="1258888" y="5018088"/>
          <p14:tracePt t="59425" x="1241425" y="5010150"/>
          <p14:tracePt t="59441" x="1204913" y="4973638"/>
          <p14:tracePt t="59457" x="1196975" y="4956175"/>
          <p14:tracePt t="59473" x="1169988" y="4938713"/>
          <p14:tracePt t="59492" x="1133475" y="4938713"/>
          <p14:tracePt t="59508" x="1108075" y="4919663"/>
          <p14:tracePt t="59524" x="1062038" y="4911725"/>
          <p14:tracePt t="59540" x="1044575" y="4902200"/>
          <p14:tracePt t="59581" x="1036638" y="4902200"/>
          <p14:tracePt t="59597" x="1027113" y="4902200"/>
          <p14:tracePt t="59605" x="1017588" y="4902200"/>
          <p14:tracePt t="59613" x="1009650" y="4902200"/>
          <p14:tracePt t="59624" x="990600" y="4902200"/>
          <p14:tracePt t="59641" x="973138" y="4894263"/>
          <p14:tracePt t="59658" x="973138" y="4884738"/>
          <p14:tracePt t="59676" x="973138" y="4875213"/>
          <p14:tracePt t="59692" x="965200" y="4867275"/>
          <p14:tracePt t="59708" x="946150" y="4840288"/>
          <p14:tracePt t="59725" x="938213" y="4822825"/>
          <p14:tracePt t="59742" x="928688" y="4803775"/>
          <p14:tracePt t="59758" x="928688" y="4786313"/>
          <p14:tracePt t="59775" x="928688" y="4768850"/>
          <p14:tracePt t="59792" x="928688" y="4759325"/>
          <p14:tracePt t="59793" x="928688" y="4751388"/>
          <p14:tracePt t="59809" x="928688" y="4741863"/>
          <p14:tracePt t="59825" x="919163" y="4732338"/>
          <p14:tracePt t="59858" x="919163" y="4724400"/>
          <p14:tracePt t="59875" x="919163" y="4714875"/>
          <p14:tracePt t="59965" x="911225" y="4705350"/>
          <p14:tracePt t="60035" x="911225" y="4697413"/>
          <p14:tracePt t="60051" x="901700" y="4697413"/>
          <p14:tracePt t="60058" x="901700" y="4687888"/>
          <p14:tracePt t="60207" x="893763" y="4687888"/>
          <p14:tracePt t="60231" x="884238" y="4687888"/>
          <p14:tracePt t="60245" x="874713" y="4687888"/>
          <p14:tracePt t="60253" x="866775" y="4687888"/>
          <p14:tracePt t="60269" x="857250" y="4687888"/>
          <p14:tracePt t="60279" x="847725" y="4687888"/>
          <p14:tracePt t="60294" x="839788" y="4687888"/>
          <p14:tracePt t="60310" x="830263" y="4687888"/>
          <p14:tracePt t="60471" x="839788" y="4687888"/>
          <p14:tracePt t="60479" x="847725" y="4687888"/>
          <p14:tracePt t="60487" x="857250" y="4687888"/>
          <p14:tracePt t="60503" x="857250" y="4679950"/>
          <p14:tracePt t="60513" x="866775" y="4679950"/>
          <p14:tracePt t="60527" x="874713" y="4679950"/>
          <p14:tracePt t="60545" x="884238" y="4679950"/>
          <p14:tracePt t="60560" x="911225" y="4679950"/>
          <p14:tracePt t="60577" x="938213" y="4679950"/>
          <p14:tracePt t="60593" x="990600" y="4687888"/>
          <p14:tracePt t="60611" x="1027113" y="4687888"/>
          <p14:tracePt t="60612" x="1036638" y="4687888"/>
          <p14:tracePt t="60627" x="1044575" y="4687888"/>
          <p14:tracePt t="60644" x="1054100" y="4687888"/>
          <p14:tracePt t="60667" x="1062038" y="4687888"/>
          <p14:tracePt t="60678" x="1071563" y="4687888"/>
          <p14:tracePt t="60695" x="1081088" y="4687888"/>
          <p14:tracePt t="60711" x="1116013" y="4687888"/>
          <p14:tracePt t="60729" x="1133475" y="4687888"/>
          <p14:tracePt t="60746" x="1143000" y="4687888"/>
          <p14:tracePt t="60769" x="1152525" y="4687888"/>
          <p14:tracePt t="60778" x="1160463" y="4687888"/>
          <p14:tracePt t="60795" x="1196975" y="4687888"/>
          <p14:tracePt t="60811" x="1241425" y="4687888"/>
          <p14:tracePt t="60827" x="1295400" y="4697413"/>
          <p14:tracePt t="60844" x="1322388" y="4697413"/>
          <p14:tracePt t="60861" x="1330325" y="4705350"/>
          <p14:tracePt t="60886" x="1339850" y="4705350"/>
          <p14:tracePt t="60901" x="1347788" y="4705350"/>
          <p14:tracePt t="60913" x="1357313" y="4705350"/>
          <p14:tracePt t="61175" x="1366838" y="4705350"/>
          <p14:tracePt t="61247" x="1374775" y="4705350"/>
          <p14:tracePt t="61581" x="1384300" y="4705350"/>
          <p14:tracePt t="61589" x="1393825" y="4705350"/>
          <p14:tracePt t="61598" x="1411288" y="4705350"/>
          <p14:tracePt t="61614" x="1419225" y="4705350"/>
          <p14:tracePt t="61630" x="1438275" y="4705350"/>
          <p14:tracePt t="61648" x="1446213" y="4705350"/>
          <p14:tracePt t="61675" x="1455738" y="4705350"/>
          <p14:tracePt t="62401" x="1465263" y="4705350"/>
          <p14:tracePt t="62480" x="1473200" y="4705350"/>
          <p14:tracePt t="62495" x="1482725" y="4705350"/>
          <p14:tracePt t="62511" x="1490663" y="4705350"/>
          <p14:tracePt t="63238" x="1509713" y="4705350"/>
          <p14:tracePt t="63245" x="1517650" y="4705350"/>
          <p14:tracePt t="63311" x="1527175" y="4705350"/>
          <p14:tracePt t="63324" x="1536700" y="4705350"/>
          <p14:tracePt t="63331" x="1554163" y="4705350"/>
          <p14:tracePt t="63339" x="1562100" y="4705350"/>
          <p14:tracePt t="63355" x="1571625" y="4705350"/>
          <p14:tracePt t="63371" x="1581150" y="4705350"/>
          <p14:tracePt t="63386" x="1589088" y="4705350"/>
          <p14:tracePt t="63402" x="1608138" y="4705350"/>
          <p14:tracePt t="63420" x="1633538" y="4724400"/>
          <p14:tracePt t="63436" x="1652588" y="4724400"/>
          <p14:tracePt t="63453" x="1670050" y="4724400"/>
          <p14:tracePt t="63469" x="1687513" y="4732338"/>
          <p14:tracePt t="63471" x="1697038" y="4732338"/>
          <p14:tracePt t="64051" x="1704975" y="4732338"/>
          <p14:tracePt t="64066" x="1714500" y="4732338"/>
          <p14:tracePt t="64074" x="1724025" y="4732338"/>
          <p14:tracePt t="64088" x="1731963" y="4732338"/>
          <p14:tracePt t="64106" x="1741488" y="4724400"/>
          <p14:tracePt t="64324" x="1751013" y="4724400"/>
          <p14:tracePt t="64371" x="1758950" y="4724400"/>
          <p14:tracePt t="65068" x="1768475" y="4724400"/>
          <p14:tracePt t="65074" x="1776413" y="4724400"/>
          <p14:tracePt t="65082" x="1785938" y="4724400"/>
          <p14:tracePt t="65106" x="1795463" y="4724400"/>
          <p14:tracePt t="65114" x="1803400" y="4724400"/>
          <p14:tracePt t="65129" x="1812925" y="4724400"/>
          <p14:tracePt t="65141" x="1822450" y="4724400"/>
          <p14:tracePt t="65158" x="1830388" y="4724400"/>
          <p14:tracePt t="65174" x="1839913" y="4724400"/>
          <p14:tracePt t="65896" x="1847850" y="4724400"/>
          <p14:tracePt t="65904" x="1847850" y="4714875"/>
          <p14:tracePt t="65914" x="1847850" y="4705350"/>
          <p14:tracePt t="65926" x="1847850" y="4679950"/>
          <p14:tracePt t="65944" x="1847850" y="4670425"/>
          <p14:tracePt t="65961" x="1830388" y="4633913"/>
          <p14:tracePt t="65977" x="1803400" y="4616450"/>
          <p14:tracePt t="65994" x="1776413" y="4581525"/>
          <p14:tracePt t="65997" x="1768475" y="4572000"/>
          <p14:tracePt t="66010" x="1758950" y="4562475"/>
          <p14:tracePt t="66028" x="1714500" y="4545013"/>
          <p14:tracePt t="66044" x="1687513" y="4537075"/>
          <p14:tracePt t="66060" x="1652588" y="4537075"/>
          <p14:tracePt t="66077" x="1608138" y="4527550"/>
          <p14:tracePt t="66095" x="1589088" y="4518025"/>
          <p14:tracePt t="66110" x="1554163" y="4518025"/>
          <p14:tracePt t="66127" x="1536700" y="4500563"/>
          <p14:tracePt t="66144" x="1517650" y="4491038"/>
          <p14:tracePt t="66160" x="1500188" y="4483100"/>
          <p14:tracePt t="66162" x="1482725" y="4483100"/>
          <p14:tracePt t="66177" x="1446213" y="4483100"/>
          <p14:tracePt t="66195" x="1393825" y="4483100"/>
          <p14:tracePt t="66212" x="1366838" y="4483100"/>
          <p14:tracePt t="66228" x="1339850" y="4483100"/>
          <p14:tracePt t="66244" x="1322388" y="4483100"/>
          <p14:tracePt t="66262" x="1241425" y="4483100"/>
          <p14:tracePt t="66279" x="1169988" y="4473575"/>
          <p14:tracePt t="66294" x="1125538" y="4456113"/>
          <p14:tracePt t="66311" x="1108075" y="4456113"/>
          <p14:tracePt t="66328" x="1108075" y="4446588"/>
          <p14:tracePt t="66344" x="1089025" y="4438650"/>
          <p14:tracePt t="66361" x="1044575" y="4438650"/>
          <p14:tracePt t="66378" x="982663" y="4438650"/>
          <p14:tracePt t="66380" x="965200" y="4438650"/>
          <p14:tracePt t="66397" x="955675" y="4438650"/>
          <p14:tracePt t="66434" x="955675" y="4429125"/>
          <p14:tracePt t="66450" x="946150" y="4429125"/>
          <p14:tracePt t="66458" x="946150" y="4419600"/>
          <p14:tracePt t="66482" x="946150" y="4411663"/>
          <p14:tracePt t="66488" x="946150" y="4402138"/>
          <p14:tracePt t="66497" x="946150" y="4394200"/>
          <p14:tracePt t="66513" x="946150" y="4375150"/>
          <p14:tracePt t="66528" x="946150" y="4357688"/>
          <p14:tracePt t="66545" x="946150" y="4322763"/>
          <p14:tracePt t="66562" x="946150" y="4303713"/>
          <p14:tracePt t="66578" x="946150" y="4276725"/>
          <p14:tracePt t="66716" x="946150" y="4268788"/>
          <p14:tracePt t="66754" x="946150" y="4259263"/>
          <p14:tracePt t="66802" x="946150" y="4251325"/>
          <p14:tracePt t="66825" x="946150" y="4241800"/>
          <p14:tracePt t="66848" x="955675" y="4241800"/>
          <p14:tracePt t="67232" x="965200" y="4241800"/>
          <p14:tracePt t="67372" x="973138" y="4241800"/>
          <p14:tracePt t="67380" x="982663" y="4241800"/>
          <p14:tracePt t="67388" x="990600" y="4241800"/>
          <p14:tracePt t="67398" x="1000125" y="4241800"/>
          <p14:tracePt t="67418" x="1009650" y="4241800"/>
          <p14:tracePt t="67433" x="1017588" y="4241800"/>
          <p14:tracePt t="67436" x="1027113" y="4241800"/>
          <p14:tracePt t="67449" x="1027113" y="4232275"/>
          <p14:tracePt t="67452" x="1044575" y="4232275"/>
          <p14:tracePt t="67466" x="1054100" y="4232275"/>
          <p14:tracePt t="67734" x="1062038" y="4232275"/>
          <p14:tracePt t="67740" x="1071563" y="4232275"/>
          <p14:tracePt t="67748" x="1081088" y="4232275"/>
          <p14:tracePt t="67765" x="1098550" y="4232275"/>
          <p14:tracePt t="67782" x="1125538" y="4232275"/>
          <p14:tracePt t="67798" x="1143000" y="4232275"/>
          <p14:tracePt t="67815" x="1196975" y="4232275"/>
          <p14:tracePt t="67833" x="1241425" y="4241800"/>
          <p14:tracePt t="67849" x="1268413" y="4241800"/>
          <p14:tracePt t="67867" x="1276350" y="4241800"/>
          <p14:tracePt t="67883" x="1295400" y="4241800"/>
          <p14:tracePt t="67899" x="1322388" y="4241800"/>
          <p14:tracePt t="67918" x="1357313" y="4241800"/>
          <p14:tracePt t="67920" x="1374775" y="4241800"/>
          <p14:tracePt t="67933" x="1393825" y="4241800"/>
          <p14:tracePt t="67997" x="1393825" y="4251325"/>
          <p14:tracePt t="68013" x="1366838" y="4259263"/>
          <p14:tracePt t="68020" x="1347788" y="4259263"/>
          <p14:tracePt t="68033" x="1322388" y="4268788"/>
          <p14:tracePt t="68050" x="1223963" y="4268788"/>
          <p14:tracePt t="68051" x="1179513" y="4268788"/>
          <p14:tracePt t="68066" x="1125538" y="4268788"/>
          <p14:tracePt t="68069" x="1089025" y="4268788"/>
          <p14:tracePt t="68083" x="982663" y="4268788"/>
          <p14:tracePt t="68100" x="946150" y="4259263"/>
          <p14:tracePt t="68176" x="955675" y="4259263"/>
          <p14:tracePt t="68185" x="965200" y="4259263"/>
          <p14:tracePt t="68192" x="973138" y="4259263"/>
          <p14:tracePt t="68201" x="973138" y="4251325"/>
          <p14:tracePt t="68217" x="990600" y="4251325"/>
          <p14:tracePt t="68340" x="1000125" y="4251325"/>
          <p14:tracePt t="68372" x="1009650" y="4251325"/>
          <p14:tracePt t="68380" x="1017588" y="4241800"/>
          <p14:tracePt t="68388" x="1027113" y="4241800"/>
          <p14:tracePt t="68528" x="1017588" y="4241800"/>
          <p14:tracePt t="68536" x="1009650" y="4241800"/>
          <p14:tracePt t="68544" x="1000125" y="4241800"/>
          <p14:tracePt t="68553" x="990600" y="4241800"/>
          <p14:tracePt t="68568" x="955675" y="4232275"/>
          <p14:tracePt t="68585" x="919163" y="4232275"/>
          <p14:tracePt t="68602" x="884238" y="4232275"/>
          <p14:tracePt t="68619" x="857250" y="4232275"/>
          <p14:tracePt t="68635" x="839788" y="4232275"/>
          <p14:tracePt t="68652" x="830263" y="4232275"/>
          <p14:tracePt t="68654" x="822325" y="4232275"/>
          <p14:tracePt t="68668" x="812800" y="4232275"/>
          <p14:tracePt t="68754" x="822325" y="4232275"/>
          <p14:tracePt t="68763" x="839788" y="4232275"/>
          <p14:tracePt t="68770" x="857250" y="4224338"/>
          <p14:tracePt t="68785" x="866775" y="4224338"/>
          <p14:tracePt t="68802" x="965200" y="4224338"/>
          <p14:tracePt t="68819" x="1017588" y="4224338"/>
          <p14:tracePt t="68835" x="1054100" y="4224338"/>
          <p14:tracePt t="68853" x="1089025" y="4224338"/>
          <p14:tracePt t="68869" x="1125538" y="4224338"/>
          <p14:tracePt t="68886" x="1152525" y="4224338"/>
          <p14:tracePt t="68903" x="1179513" y="4224338"/>
          <p14:tracePt t="68905" x="1187450" y="4224338"/>
          <p14:tracePt t="68919" x="1196975" y="4224338"/>
          <p14:tracePt t="68988" x="1187450" y="4224338"/>
          <p14:tracePt t="68996" x="1169988" y="4224338"/>
          <p14:tracePt t="69004" x="1152525" y="4224338"/>
          <p14:tracePt t="69020" x="1098550" y="4224338"/>
          <p14:tracePt t="69036" x="1009650" y="4224338"/>
          <p14:tracePt t="69053" x="955675" y="4224338"/>
          <p14:tracePt t="69070" x="901700" y="4224338"/>
          <p14:tracePt t="69087" x="830263" y="4224338"/>
          <p14:tracePt t="69103" x="803275" y="4224338"/>
          <p14:tracePt t="69119" x="795338" y="4224338"/>
          <p14:tracePt t="69169" x="803275" y="4224338"/>
          <p14:tracePt t="69184" x="822325" y="4224338"/>
          <p14:tracePt t="69192" x="830263" y="4224338"/>
          <p14:tracePt t="69203" x="847725" y="4224338"/>
          <p14:tracePt t="69221" x="911225" y="4224338"/>
          <p14:tracePt t="69237" x="1044575" y="4232275"/>
          <p14:tracePt t="69253" x="1169988" y="4241800"/>
          <p14:tracePt t="69255" x="1214438" y="4241800"/>
          <p14:tracePt t="69270" x="1330325" y="4251325"/>
          <p14:tracePt t="69287" x="1384300" y="4251325"/>
          <p14:tracePt t="69303" x="1428750" y="4259263"/>
          <p14:tracePt t="69321" x="1438275" y="4259263"/>
          <p14:tracePt t="69482" x="1428750" y="4259263"/>
          <p14:tracePt t="69488" x="1401763" y="4268788"/>
          <p14:tracePt t="69497" x="1393825" y="4268788"/>
          <p14:tracePt t="69505" x="1374775" y="4268788"/>
          <p14:tracePt t="69521" x="1330325" y="4276725"/>
          <p14:tracePt t="69537" x="1250950" y="4286250"/>
          <p14:tracePt t="69555" x="1214438" y="4286250"/>
          <p14:tracePt t="69572" x="1196975" y="4286250"/>
          <p14:tracePt t="69588" x="1196975" y="4295775"/>
          <p14:tracePt t="69622" x="1204913" y="4295775"/>
          <p14:tracePt t="69639" x="1214438" y="4295775"/>
          <p14:tracePt t="69646" x="1231900" y="4295775"/>
          <p14:tracePt t="69655" x="1241425" y="4295775"/>
          <p14:tracePt t="69671" x="1268413" y="4295775"/>
          <p14:tracePt t="69688" x="1339850" y="4295775"/>
          <p14:tracePt t="69705" x="1419225" y="4295775"/>
          <p14:tracePt t="69721" x="1500188" y="4295775"/>
          <p14:tracePt t="69738" x="1571625" y="4295775"/>
          <p14:tracePt t="69740" x="1598613" y="4295775"/>
          <p14:tracePt t="69755" x="1616075" y="4295775"/>
          <p14:tracePt t="69771" x="1625600" y="4295775"/>
          <p14:tracePt t="69840" x="1616075" y="4295775"/>
          <p14:tracePt t="69848" x="1608138" y="4295775"/>
          <p14:tracePt t="69856" x="1589088" y="4295775"/>
          <p14:tracePt t="69872" x="1509713" y="4303713"/>
          <p14:tracePt t="69889" x="1411288" y="4313238"/>
          <p14:tracePt t="69905" x="1339850" y="4313238"/>
          <p14:tracePt t="69922" x="1285875" y="4313238"/>
          <p14:tracePt t="69939" x="1268413" y="4313238"/>
          <p14:tracePt t="69955" x="1258888" y="4313238"/>
          <p14:tracePt t="69958" x="1250950" y="4313238"/>
          <p14:tracePt t="69982" x="1241425" y="4313238"/>
          <p14:tracePt t="69989" x="1231900" y="4313238"/>
          <p14:tracePt t="70005" x="1196975" y="4313238"/>
          <p14:tracePt t="70022" x="1169988" y="4313238"/>
          <p14:tracePt t="70039" x="1133475" y="4313238"/>
          <p14:tracePt t="70056" x="1108075" y="4313238"/>
          <p14:tracePt t="70074" x="1081088" y="4313238"/>
          <p14:tracePt t="70075" x="1062038" y="4313238"/>
          <p14:tracePt t="70091" x="1054100" y="4313238"/>
          <p14:tracePt t="70106" x="1036638" y="4313238"/>
          <p14:tracePt t="70123" x="1009650" y="4313238"/>
          <p14:tracePt t="70139" x="973138" y="4313238"/>
          <p14:tracePt t="70156" x="893763" y="4303713"/>
          <p14:tracePt t="70173" x="830263" y="4295775"/>
          <p14:tracePt t="70189" x="785813" y="4286250"/>
          <p14:tracePt t="70206" x="758825" y="4286250"/>
          <p14:tracePt t="70223" x="750888" y="4286250"/>
          <p14:tracePt t="70312" x="750888" y="4276725"/>
          <p14:tracePt t="70388" x="750888" y="4268788"/>
          <p14:tracePt t="70896" x="758825" y="4268788"/>
          <p14:tracePt t="70910" x="768350" y="4268788"/>
          <p14:tracePt t="70926" x="776288" y="4268788"/>
          <p14:tracePt t="70934" x="785813" y="4268788"/>
          <p14:tracePt t="70943" x="795338" y="4268788"/>
          <p14:tracePt t="70967" x="803275" y="4268788"/>
          <p14:tracePt t="71458" x="812800" y="4268788"/>
          <p14:tracePt t="71794" x="830263" y="4268788"/>
          <p14:tracePt t="71802" x="847725" y="4268788"/>
          <p14:tracePt t="71812" x="866775" y="4276725"/>
          <p14:tracePt t="71828" x="884238" y="4276725"/>
          <p14:tracePt t="71844" x="893763" y="4276725"/>
          <p14:tracePt t="71861" x="901700" y="4276725"/>
          <p14:tracePt t="71878" x="911225" y="4276725"/>
          <p14:tracePt t="71913" x="919163" y="4276725"/>
          <p14:tracePt t="72201" x="928688" y="4276725"/>
          <p14:tracePt t="72561" x="928688" y="4286250"/>
          <p14:tracePt t="72762" x="938213" y="4286250"/>
          <p14:tracePt t="72770" x="946150" y="4286250"/>
          <p14:tracePt t="72787" x="955675" y="4286250"/>
          <p14:tracePt t="72819" x="965200" y="4295775"/>
          <p14:tracePt t="72849" x="973138" y="4295775"/>
          <p14:tracePt t="72857" x="982663" y="4295775"/>
          <p14:tracePt t="72865" x="990600" y="4295775"/>
          <p14:tracePt t="72881" x="1000125" y="4295775"/>
          <p14:tracePt t="72899" x="1027113" y="4295775"/>
          <p14:tracePt t="72916" x="1036638" y="4295775"/>
          <p14:tracePt t="72966" x="1044575" y="4295775"/>
          <p14:tracePt t="72975" x="1054100" y="4295775"/>
          <p14:tracePt t="72984" x="1062038" y="4295775"/>
          <p14:tracePt t="72999" x="1071563" y="4295775"/>
          <p14:tracePt t="73014" x="1098550" y="4295775"/>
          <p14:tracePt t="73032" x="1116013" y="4295775"/>
          <p14:tracePt t="73048" x="1152525" y="4295775"/>
          <p14:tracePt t="73065" x="1179513" y="4295775"/>
          <p14:tracePt t="73081" x="1214438" y="4295775"/>
          <p14:tracePt t="73099" x="1231900" y="4295775"/>
          <p14:tracePt t="73115" x="1241425" y="4295775"/>
          <p14:tracePt t="73139" x="1250950" y="4295775"/>
          <p14:tracePt t="73164" x="1258888" y="4295775"/>
          <p14:tracePt t="73177" x="1268413" y="4295775"/>
          <p14:tracePt t="73241" x="1276350" y="4303713"/>
          <p14:tracePt t="73254" x="1285875" y="4303713"/>
          <p14:tracePt t="73263" x="1295400" y="4303713"/>
          <p14:tracePt t="73270" x="1303338" y="4303713"/>
          <p14:tracePt t="73287" x="1312863" y="4303713"/>
          <p14:tracePt t="73303" x="1322388" y="4303713"/>
          <p14:tracePt t="73327" x="1330325" y="4303713"/>
          <p14:tracePt t="73373" x="1339850" y="4303713"/>
          <p14:tracePt t="73381" x="1347788" y="4303713"/>
          <p14:tracePt t="73389" x="1357313" y="4303713"/>
          <p14:tracePt t="73404" x="1366838" y="4303713"/>
          <p14:tracePt t="73443" x="1374775" y="4303713"/>
          <p14:tracePt t="73450" x="1384300" y="4303713"/>
          <p14:tracePt t="73467" x="1393825" y="4303713"/>
          <p14:tracePt t="73475" x="1401763" y="4295775"/>
          <p14:tracePt t="73483" x="1411288" y="4295775"/>
          <p14:tracePt t="73500" x="1419225" y="4295775"/>
          <p14:tracePt t="73516" x="1428750" y="4295775"/>
          <p14:tracePt t="73639" x="1428750" y="4286250"/>
          <p14:tracePt t="73647" x="1438275" y="4286250"/>
          <p14:tracePt t="73655" x="1446213" y="4286250"/>
          <p14:tracePt t="73669" x="1455738" y="4276725"/>
          <p14:tracePt t="73718" x="1465263" y="4276725"/>
          <p14:tracePt t="73741" x="1473200" y="4268788"/>
          <p14:tracePt t="73749" x="1473200" y="4259263"/>
          <p14:tracePt t="73755" x="1482725" y="4259263"/>
          <p14:tracePt t="73771" x="1490663" y="4259263"/>
          <p14:tracePt t="73783" x="1490663" y="4251325"/>
          <p14:tracePt t="73800" x="1500188" y="4251325"/>
          <p14:tracePt t="73819" x="1509713" y="4251325"/>
          <p14:tracePt t="73834" x="1527175" y="4251325"/>
          <p14:tracePt t="73851" x="1581150" y="4241800"/>
          <p14:tracePt t="73868" x="1616075" y="4232275"/>
          <p14:tracePt t="73884" x="1652588" y="4232275"/>
          <p14:tracePt t="73901" x="1704975" y="4232275"/>
          <p14:tracePt t="73918" x="1731963" y="4232275"/>
          <p14:tracePt t="73922" x="1741488" y="4232275"/>
          <p14:tracePt t="73934" x="1785938" y="4232275"/>
          <p14:tracePt t="73951" x="1803400" y="4241800"/>
          <p14:tracePt t="73968" x="1857375" y="4241800"/>
          <p14:tracePt t="73984" x="1893888" y="4241800"/>
          <p14:tracePt t="74001" x="1928813" y="4241800"/>
          <p14:tracePt t="74018" x="1965325" y="4251325"/>
          <p14:tracePt t="74034" x="1982788" y="4251325"/>
          <p14:tracePt t="74051" x="2017713" y="4259263"/>
          <p14:tracePt t="74068" x="2044700" y="4259263"/>
          <p14:tracePt t="74069" x="2054225" y="4259263"/>
          <p14:tracePt t="74084" x="2125663" y="4251325"/>
          <p14:tracePt t="74102" x="2214563" y="4241800"/>
          <p14:tracePt t="74118" x="2330450" y="4214813"/>
          <p14:tracePt t="74135" x="2482850" y="4197350"/>
          <p14:tracePt t="74152" x="2554288" y="4197350"/>
          <p14:tracePt t="74169" x="2608263" y="4197350"/>
          <p14:tracePt t="74185" x="2616200" y="4197350"/>
          <p14:tracePt t="74234" x="2633663" y="4197350"/>
          <p14:tracePt t="74241" x="2652713" y="4197350"/>
          <p14:tracePt t="74255" x="2660650" y="4214813"/>
          <p14:tracePt t="74268" x="2679700" y="4214813"/>
          <p14:tracePt t="74285" x="2705100" y="4241800"/>
          <p14:tracePt t="74286" x="2732088" y="4241800"/>
          <p14:tracePt t="74303" x="2751138" y="4259263"/>
          <p14:tracePt t="74319" x="2786063" y="4259263"/>
          <p14:tracePt t="74336" x="2803525" y="4268788"/>
          <p14:tracePt t="74353" x="2822575" y="4268788"/>
          <p14:tracePt t="74369" x="2830513" y="4268788"/>
          <p14:tracePt t="74709" x="2830513" y="4259263"/>
          <p14:tracePt t="74779" x="2830513" y="4251325"/>
          <p14:tracePt t="74795" x="2830513" y="4241800"/>
          <p14:tracePt t="74825" x="2830513" y="4232275"/>
          <p14:tracePt t="75271" x="2822575" y="4232275"/>
          <p14:tracePt t="75279" x="2822575" y="4224338"/>
          <p14:tracePt t="75288" x="2813050" y="4224338"/>
          <p14:tracePt t="75306" x="2795588" y="4224338"/>
          <p14:tracePt t="75322" x="2768600" y="4205288"/>
          <p14:tracePt t="75338" x="2732088" y="4197350"/>
          <p14:tracePt t="75356" x="2679700" y="4187825"/>
          <p14:tracePt t="75358" x="2660650" y="4179888"/>
          <p14:tracePt t="75373" x="2616200" y="4179888"/>
          <p14:tracePt t="75389" x="2581275" y="4179888"/>
          <p14:tracePt t="75405" x="2562225" y="4170363"/>
          <p14:tracePt t="75422" x="2562225" y="4160838"/>
          <p14:tracePt t="75439" x="2554288" y="4160838"/>
          <p14:tracePt t="76077" x="2544763" y="4160838"/>
          <p14:tracePt t="76086" x="2536825" y="4160838"/>
          <p14:tracePt t="76092" x="2527300" y="4160838"/>
          <p14:tracePt t="76107" x="2509838" y="4160838"/>
          <p14:tracePt t="76125" x="2500313" y="4160838"/>
          <p14:tracePt t="76147" x="2500313" y="4152900"/>
          <p14:tracePt t="76169" x="2490788" y="4152900"/>
          <p14:tracePt t="76177" x="2482850" y="4152900"/>
          <p14:tracePt t="76191" x="2473325" y="4133850"/>
          <p14:tracePt t="76207" x="2465388" y="4125913"/>
          <p14:tracePt t="76225" x="2438400" y="4098925"/>
          <p14:tracePt t="76242" x="2428875" y="4071938"/>
          <p14:tracePt t="76258" x="2419350" y="4062413"/>
          <p14:tracePt t="76279" x="2411413" y="4054475"/>
          <p14:tracePt t="76295" x="2411413" y="4044950"/>
          <p14:tracePt t="76389" x="2401888" y="4044950"/>
          <p14:tracePt t="76397" x="2401888" y="4037013"/>
          <p14:tracePt t="76413" x="2401888" y="4027488"/>
          <p14:tracePt t="76425" x="2393950" y="4027488"/>
          <p14:tracePt t="76442" x="2393950" y="4010025"/>
          <p14:tracePt t="76460" x="2393950" y="4000500"/>
          <p14:tracePt t="76475" x="2393950" y="3990975"/>
          <p14:tracePt t="76492" x="2393950" y="3983038"/>
          <p14:tracePt t="76509" x="2393950" y="3973513"/>
          <p14:tracePt t="76561" x="2393950" y="3965575"/>
          <p14:tracePt t="76583" x="2393950" y="3956050"/>
          <p14:tracePt t="76599" x="2393950" y="3946525"/>
          <p14:tracePt t="76615" x="2393950" y="3938588"/>
          <p14:tracePt t="76787" x="2384425" y="3938588"/>
          <p14:tracePt t="77021" x="2374900" y="3938588"/>
          <p14:tracePt t="77123" x="2374900" y="3929063"/>
          <p14:tracePt t="77139" x="2393950" y="3919538"/>
          <p14:tracePt t="77156" x="2401888" y="3911600"/>
          <p14:tracePt t="77177" x="2419350" y="3911600"/>
          <p14:tracePt t="77193" x="2428875" y="3902075"/>
          <p14:tracePt t="77201" x="2438400" y="3902075"/>
          <p14:tracePt t="77211" x="2446338" y="3902075"/>
          <p14:tracePt t="77228" x="2455863" y="3902075"/>
          <p14:tracePt t="77245" x="2465388" y="3902075"/>
          <p14:tracePt t="77365" x="2438400" y="3902075"/>
          <p14:tracePt t="77373" x="2411413" y="3902075"/>
          <p14:tracePt t="77381" x="2384425" y="3902075"/>
          <p14:tracePt t="77394" x="2366963" y="3902075"/>
          <p14:tracePt t="77411" x="2286000" y="3902075"/>
          <p14:tracePt t="77413" x="2259013" y="3902075"/>
          <p14:tracePt t="77428" x="2214563" y="3894138"/>
          <p14:tracePt t="77445" x="2187575" y="3867150"/>
          <p14:tracePt t="77463" x="2187575" y="3857625"/>
          <p14:tracePt t="77479" x="2187575" y="3848100"/>
          <p14:tracePt t="77495" x="2179638" y="3830638"/>
          <p14:tracePt t="77496" x="2170113" y="3822700"/>
          <p14:tracePt t="77511" x="2170113" y="3813175"/>
          <p14:tracePt t="77514" x="2160588" y="3795713"/>
          <p14:tracePt t="77529" x="2152650" y="3768725"/>
          <p14:tracePt t="77545" x="2133600" y="3751263"/>
          <p14:tracePt t="77562" x="2125663" y="3732213"/>
          <p14:tracePt t="77578" x="2125663" y="3724275"/>
          <p14:tracePt t="77595" x="2108200" y="3705225"/>
          <p14:tracePt t="77612" x="2089150" y="3697288"/>
          <p14:tracePt t="77628" x="2081213" y="3687763"/>
          <p14:tracePt t="77645" x="2062163" y="3687763"/>
          <p14:tracePt t="77685" x="2062163" y="3697288"/>
          <p14:tracePt t="77693" x="2054225" y="3714750"/>
          <p14:tracePt t="77701" x="2044700" y="3732213"/>
          <p14:tracePt t="77713" x="2036763" y="3768725"/>
          <p14:tracePt t="77729" x="2027238" y="3776663"/>
          <p14:tracePt t="77747" x="2027238" y="3795713"/>
          <p14:tracePt t="77765" x="2036763" y="3795713"/>
          <p14:tracePt t="77779" x="2081213" y="3795713"/>
          <p14:tracePt t="77796" x="2187575" y="3768725"/>
          <p14:tracePt t="77813" x="2286000" y="3741738"/>
          <p14:tracePt t="77829" x="2339975" y="3697288"/>
          <p14:tracePt t="77846" x="2357438" y="3687763"/>
          <p14:tracePt t="77865" x="2357438" y="3679825"/>
          <p14:tracePt t="77889" x="2357438" y="3670300"/>
          <p14:tracePt t="77898" x="2347913" y="3670300"/>
          <p14:tracePt t="77913" x="2303463" y="3660775"/>
          <p14:tracePt t="77929" x="2268538" y="3643313"/>
          <p14:tracePt t="77947" x="2214563" y="3633788"/>
          <p14:tracePt t="77964" x="2170113" y="3608388"/>
          <p14:tracePt t="77980" x="2133600" y="3581400"/>
          <p14:tracePt t="77998" x="2081213" y="3509963"/>
          <p14:tracePt t="78013" x="2044700" y="3482975"/>
          <p14:tracePt t="78030" x="1990725" y="3473450"/>
          <p14:tracePt t="78077" x="1982788" y="3473450"/>
          <p14:tracePt t="78083" x="1973263" y="3473450"/>
          <p14:tracePt t="78096" x="1965325" y="3509963"/>
          <p14:tracePt t="78113" x="1928813" y="3554413"/>
          <p14:tracePt t="78115" x="1911350" y="3581400"/>
          <p14:tracePt t="78130" x="1911350" y="3598863"/>
          <p14:tracePt t="78132" x="1901825" y="3625850"/>
          <p14:tracePt t="78147" x="1893888" y="3652838"/>
          <p14:tracePt t="78163" x="1893888" y="3679825"/>
          <p14:tracePt t="78181" x="1901825" y="3697288"/>
          <p14:tracePt t="78198" x="1928813" y="3705225"/>
          <p14:tracePt t="78214" x="2000250" y="3705225"/>
          <p14:tracePt t="78217" x="2036763" y="3705225"/>
          <p14:tracePt t="78231" x="2071688" y="3705225"/>
          <p14:tracePt t="78233" x="2125663" y="3705225"/>
          <p14:tracePt t="78248" x="2214563" y="3679825"/>
          <p14:tracePt t="78264" x="2268538" y="3652838"/>
          <p14:tracePt t="78281" x="2303463" y="3633788"/>
          <p14:tracePt t="78297" x="2330450" y="3616325"/>
          <p14:tracePt t="78325" x="2330450" y="3608388"/>
          <p14:tracePt t="78333" x="2330450" y="3598863"/>
          <p14:tracePt t="78349" x="2330450" y="3581400"/>
          <p14:tracePt t="78364" x="2312988" y="3571875"/>
          <p14:tracePt t="78381" x="2241550" y="3554413"/>
          <p14:tracePt t="78398" x="2187575" y="3544888"/>
          <p14:tracePt t="78415" x="2125663" y="3527425"/>
          <p14:tracePt t="78432" x="2108200" y="3527425"/>
          <p14:tracePt t="78435" x="2089150" y="3527425"/>
          <p14:tracePt t="78449" x="2062163" y="3527425"/>
          <p14:tracePt t="78465" x="2054225" y="3527425"/>
          <p14:tracePt t="78481" x="2036763" y="3527425"/>
          <p14:tracePt t="78537" x="2036763" y="3536950"/>
          <p14:tracePt t="78545" x="2036763" y="3544888"/>
          <p14:tracePt t="78553" x="2036763" y="3554413"/>
          <p14:tracePt t="78564" x="2044700" y="3562350"/>
          <p14:tracePt t="78581" x="2054225" y="3571875"/>
          <p14:tracePt t="78598" x="2054225" y="3581400"/>
          <p14:tracePt t="78615" x="2062163" y="3581400"/>
          <p14:tracePt t="79373" x="2071688" y="3581400"/>
          <p14:tracePt t="79389" x="2081213" y="3581400"/>
          <p14:tracePt t="79411" x="2089150" y="3581400"/>
          <p14:tracePt t="79427" x="2098675" y="3581400"/>
          <p14:tracePt t="79435" x="2108200" y="3581400"/>
          <p14:tracePt t="79459" x="2116138" y="3581400"/>
          <p14:tracePt t="79483" x="2125663" y="3581400"/>
          <p14:tracePt t="79497" x="2133600" y="3581400"/>
          <p14:tracePt t="79505" x="2143125" y="3581400"/>
          <p14:tracePt t="79521" x="2152650" y="3589338"/>
          <p14:tracePt t="79537" x="2160588" y="3589338"/>
          <p14:tracePt t="79685" x="2152650" y="3589338"/>
          <p14:tracePt t="79693" x="2143125" y="3589338"/>
          <p14:tracePt t="79702" x="2133600" y="3581400"/>
          <p14:tracePt t="79718" x="2125663" y="3581400"/>
          <p14:tracePt t="79735" x="2116138" y="3581400"/>
          <p14:tracePt t="79752" x="2108200" y="3581400"/>
          <p14:tracePt t="79768" x="2098675" y="3581400"/>
          <p14:tracePt t="79785" x="2071688" y="3581400"/>
          <p14:tracePt t="79787" x="2062163" y="3581400"/>
          <p14:tracePt t="79802" x="2054225" y="3581400"/>
          <p14:tracePt t="79819" x="2009775" y="3581400"/>
          <p14:tracePt t="79835" x="1982788" y="3571875"/>
          <p14:tracePt t="79853" x="1946275" y="3571875"/>
          <p14:tracePt t="79869" x="1911350" y="3571875"/>
          <p14:tracePt t="79886" x="1857375" y="3571875"/>
          <p14:tracePt t="79902" x="1785938" y="3571875"/>
          <p14:tracePt t="79904" x="1768475" y="3571875"/>
          <p14:tracePt t="79921" x="1751013" y="3571875"/>
          <p14:tracePt t="79935" x="1741488" y="3571875"/>
          <p14:tracePt t="79959" x="1731963" y="3571875"/>
          <p14:tracePt t="79998" x="1724025" y="3571875"/>
          <p14:tracePt t="80005" x="1724025" y="3581400"/>
          <p14:tracePt t="80037" x="1741488" y="3589338"/>
          <p14:tracePt t="80054" x="1758950" y="3589338"/>
          <p14:tracePt t="80062" x="1768475" y="3598863"/>
          <p14:tracePt t="80069" x="1776413" y="3598863"/>
          <p14:tracePt t="80086" x="1795463" y="3598863"/>
          <p14:tracePt t="80104" x="1812925" y="3608388"/>
          <p14:tracePt t="80120" x="1847850" y="3608388"/>
          <p14:tracePt t="80137" x="1884363" y="3616325"/>
          <p14:tracePt t="80139" x="1901825" y="3616325"/>
          <p14:tracePt t="80154" x="1955800" y="3625850"/>
          <p14:tracePt t="80170" x="1982788" y="3633788"/>
          <p14:tracePt t="80186" x="2009775" y="3633788"/>
          <p14:tracePt t="80263" x="2017713" y="3633788"/>
          <p14:tracePt t="80271" x="2017713" y="3643313"/>
          <p14:tracePt t="80287" x="2027238" y="3643313"/>
          <p14:tracePt t="80311" x="2027238" y="3652838"/>
          <p14:tracePt t="80317" x="2036763" y="3652838"/>
          <p14:tracePt t="80341" x="2044700" y="3652838"/>
          <p14:tracePt t="80349" x="2044700" y="3660775"/>
          <p14:tracePt t="80357" x="2054225" y="3660775"/>
          <p14:tracePt t="80371" x="2062163" y="3660775"/>
          <p14:tracePt t="80387" x="2081213" y="3660775"/>
          <p14:tracePt t="80389" x="2098675" y="3660775"/>
          <p14:tracePt t="80404" x="2133600" y="3660775"/>
          <p14:tracePt t="80420" x="2170113" y="3660775"/>
          <p14:tracePt t="80438" x="2214563" y="3670300"/>
          <p14:tracePt t="80454" x="2241550" y="3679825"/>
          <p14:tracePt t="80471" x="2259013" y="3679825"/>
          <p14:tracePt t="81710" x="2268538" y="3679825"/>
          <p14:tracePt t="81718" x="2268538" y="3697288"/>
          <p14:tracePt t="81735" x="2286000" y="3697288"/>
          <p14:tracePt t="81743" x="2286000" y="3705225"/>
          <p14:tracePt t="81757" x="2312988" y="3714750"/>
          <p14:tracePt t="81775" x="2339975" y="3724275"/>
          <p14:tracePt t="81792" x="2347913" y="3724275"/>
          <p14:tracePt t="81820" x="2357438" y="3724275"/>
          <p14:tracePt t="84336" x="2357438" y="3732213"/>
          <p14:tracePt t="84344" x="2357438" y="3741738"/>
          <p14:tracePt t="84353" x="2347913" y="3741738"/>
          <p14:tracePt t="84366" x="2339975" y="3751263"/>
          <p14:tracePt t="84414" x="2330450" y="3751263"/>
          <p14:tracePt t="84430" x="2322513" y="3751263"/>
          <p14:tracePt t="84436" x="2312988" y="3751263"/>
          <p14:tracePt t="84450" x="2295525" y="3751263"/>
          <p14:tracePt t="84452" x="2276475" y="3759200"/>
          <p14:tracePt t="84467" x="2259013" y="3759200"/>
          <p14:tracePt t="84468" x="2232025" y="3759200"/>
          <p14:tracePt t="84483" x="2224088" y="3768725"/>
          <p14:tracePt t="84484" x="2214563" y="3768725"/>
          <p14:tracePt t="84508" x="2214563" y="3776663"/>
          <p14:tracePt t="84517" x="2205038" y="3776663"/>
          <p14:tracePt t="84533" x="2187575" y="3776663"/>
          <p14:tracePt t="84549" x="2160588" y="3776663"/>
          <p14:tracePt t="84566" x="2133600" y="3768725"/>
          <p14:tracePt t="84583" x="2098675" y="3759200"/>
          <p14:tracePt t="84600" x="2071688" y="3759200"/>
          <p14:tracePt t="84601" x="2062163" y="3759200"/>
          <p14:tracePt t="84616" x="1973263" y="3759200"/>
          <p14:tracePt t="84634" x="1874838" y="3751263"/>
          <p14:tracePt t="84650" x="1785938" y="3724275"/>
          <p14:tracePt t="84667" x="1724025" y="3705225"/>
          <p14:tracePt t="84684" x="1687513" y="3697288"/>
          <p14:tracePt t="84686" x="1679575" y="3697288"/>
          <p14:tracePt t="84701" x="1652588" y="3697288"/>
          <p14:tracePt t="84716" x="1616075" y="3697288"/>
          <p14:tracePt t="84718" x="1589088" y="3697288"/>
          <p14:tracePt t="84734" x="1517650" y="3697288"/>
          <p14:tracePt t="84750" x="1473200" y="3705225"/>
          <p14:tracePt t="84767" x="1455738" y="3714750"/>
          <p14:tracePt t="84783" x="1446213" y="3714750"/>
          <p14:tracePt t="84820" x="1438275" y="3714750"/>
          <p14:tracePt t="84828" x="1428750" y="3724275"/>
          <p14:tracePt t="84837" x="1401763" y="3724275"/>
          <p14:tracePt t="84850" x="1312863" y="3724275"/>
          <p14:tracePt t="84867" x="1276350" y="3724275"/>
          <p14:tracePt t="84885" x="1268413" y="3724275"/>
          <p14:tracePt t="85046" x="1268413" y="3732213"/>
          <p14:tracePt t="85078" x="1276350" y="3732213"/>
          <p14:tracePt t="85087" x="1276350" y="3741738"/>
          <p14:tracePt t="85907" x="1285875" y="3741738"/>
          <p14:tracePt t="85924" x="1303338" y="3724275"/>
          <p14:tracePt t="85930" x="1312863" y="3714750"/>
          <p14:tracePt t="85938" x="1330325" y="3687763"/>
          <p14:tracePt t="85954" x="1384300" y="3608388"/>
          <p14:tracePt t="85971" x="1465263" y="3509963"/>
          <p14:tracePt t="85987" x="1500188" y="3465513"/>
          <p14:tracePt t="86004" x="1536700" y="3438525"/>
          <p14:tracePt t="86020" x="1554163" y="3419475"/>
          <p14:tracePt t="86038" x="1625600" y="3367088"/>
          <p14:tracePt t="86054" x="1670050" y="3330575"/>
          <p14:tracePt t="86071" x="1741488" y="3295650"/>
          <p14:tracePt t="86088" x="1803400" y="3251200"/>
          <p14:tracePt t="86105" x="1839913" y="3224213"/>
          <p14:tracePt t="86121" x="1884363" y="3205163"/>
          <p14:tracePt t="86138" x="1919288" y="3187700"/>
          <p14:tracePt t="86140" x="1928813" y="3179763"/>
          <p14:tracePt t="86156" x="1955800" y="3170238"/>
          <p14:tracePt t="86157" x="1982788" y="3152775"/>
          <p14:tracePt t="86171" x="2000250" y="3143250"/>
          <p14:tracePt t="86173" x="2017713" y="3125788"/>
          <p14:tracePt t="86188" x="2071688" y="3098800"/>
          <p14:tracePt t="86205" x="2089150" y="3089275"/>
          <p14:tracePt t="86221" x="2108200" y="3081338"/>
          <p14:tracePt t="86238" x="2108200" y="3071813"/>
          <p14:tracePt t="86441" x="2116138" y="3071813"/>
          <p14:tracePt t="86444" x="2116138" y="3062288"/>
          <p14:tracePt t="86484" x="2125663" y="3062288"/>
          <p14:tracePt t="86509" x="2133600" y="3062288"/>
          <p14:tracePt t="86516" x="2143125" y="3062288"/>
          <p14:tracePt t="86524" x="2160588" y="3062288"/>
          <p14:tracePt t="86540" x="2205038" y="3044825"/>
          <p14:tracePt t="86556" x="2251075" y="3044825"/>
          <p14:tracePt t="86573" x="2268538" y="3044825"/>
          <p14:tracePt t="86589" x="2286000" y="3044825"/>
          <p14:tracePt t="86673" x="2286000" y="3054350"/>
          <p14:tracePt t="86681" x="2286000" y="3062288"/>
          <p14:tracePt t="86694" x="2286000" y="3071813"/>
          <p14:tracePt t="86706" x="2276475" y="3089275"/>
          <p14:tracePt t="86723" x="2259013" y="3116263"/>
          <p14:tracePt t="86739" x="2241550" y="3133725"/>
          <p14:tracePt t="86756" x="2232025" y="3143250"/>
          <p14:tracePt t="86906" x="2232025" y="3152775"/>
          <p14:tracePt t="86916" x="2232025" y="3160713"/>
          <p14:tracePt t="86931" x="2232025" y="3170238"/>
          <p14:tracePt t="87258" x="2232025" y="3179763"/>
          <p14:tracePt t="87964"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10861"/>
          </a:xfrm>
        </p:spPr>
        <p:txBody>
          <a:bodyPr/>
          <a:lstStyle/>
          <a:p>
            <a:r>
              <a:rPr lang="en-US" altLang="zh-CN" dirty="0"/>
              <a:t>Error-based injection cont’d</a:t>
            </a:r>
            <a:endParaRPr lang="zh-CN" altLang="en-US" dirty="0"/>
          </a:p>
        </p:txBody>
      </p:sp>
      <p:sp>
        <p:nvSpPr>
          <p:cNvPr id="3" name="Content Placeholder 2"/>
          <p:cNvSpPr>
            <a:spLocks noGrp="1"/>
          </p:cNvSpPr>
          <p:nvPr>
            <p:ph idx="1"/>
          </p:nvPr>
        </p:nvSpPr>
        <p:spPr>
          <a:xfrm>
            <a:off x="646112" y="1491916"/>
            <a:ext cx="9403742" cy="4756483"/>
          </a:xfrm>
        </p:spPr>
        <p:txBody>
          <a:bodyPr/>
          <a:lstStyle/>
          <a:p>
            <a:r>
              <a:rPr lang="en-US" altLang="zh-CN" dirty="0" smtClean="0"/>
              <a:t>You will get an error like this:</a:t>
            </a:r>
          </a:p>
          <a:p>
            <a:pPr marL="0" indent="0">
              <a:buNone/>
            </a:pPr>
            <a:endParaRPr lang="en-US" altLang="zh-CN" dirty="0"/>
          </a:p>
          <a:p>
            <a:pPr marL="0" indent="0">
              <a:buNone/>
            </a:pPr>
            <a:endParaRPr lang="zh-CN" altLang="en-US" dirty="0"/>
          </a:p>
        </p:txBody>
      </p:sp>
      <p:pic>
        <p:nvPicPr>
          <p:cNvPr id="4" name="Picture 3"/>
          <p:cNvPicPr>
            <a:picLocks noChangeAspect="1"/>
          </p:cNvPicPr>
          <p:nvPr/>
        </p:nvPicPr>
        <p:blipFill>
          <a:blip r:embed="rId4"/>
          <a:stretch>
            <a:fillRect/>
          </a:stretch>
        </p:blipFill>
        <p:spPr>
          <a:xfrm>
            <a:off x="924726" y="2551927"/>
            <a:ext cx="9582561" cy="1875694"/>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83027549"/>
      </p:ext>
    </p:extLst>
  </p:cSld>
  <p:clrMapOvr>
    <a:masterClrMapping/>
  </p:clrMapOvr>
  <mc:AlternateContent xmlns:mc="http://schemas.openxmlformats.org/markup-compatibility/2006" xmlns:p14="http://schemas.microsoft.com/office/powerpoint/2010/main">
    <mc:Choice Requires="p14">
      <p:transition spd="slow" p14:dur="2000" advTm="29088"/>
    </mc:Choice>
    <mc:Fallback xmlns="">
      <p:transition spd="slow" advTm="29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7474" x="500063" y="5037138"/>
          <p14:tracePt t="7654" x="517525" y="5037138"/>
          <p14:tracePt t="7661" x="536575" y="5037138"/>
          <p14:tracePt t="7674" x="544513" y="5027613"/>
          <p14:tracePt t="7690" x="750888" y="4983163"/>
          <p14:tracePt t="7692" x="965200" y="4946650"/>
          <p14:tracePt t="7707" x="1268413" y="4919663"/>
          <p14:tracePt t="7724" x="3098800" y="4786313"/>
          <p14:tracePt t="7740" x="4125913" y="4697413"/>
          <p14:tracePt t="7757" x="5143500" y="4562475"/>
          <p14:tracePt t="7775" x="6303963" y="4340225"/>
          <p14:tracePt t="7791" x="6884988" y="4170363"/>
          <p14:tracePt t="7809" x="7375525" y="4010025"/>
          <p14:tracePt t="7811" x="7500938" y="3983038"/>
          <p14:tracePt t="7824" x="7697788" y="3919538"/>
          <p14:tracePt t="7841" x="7875588" y="3884613"/>
          <p14:tracePt t="7857" x="7974013" y="3867150"/>
          <p14:tracePt t="7875" x="8072438" y="3867150"/>
          <p14:tracePt t="7891" x="8126413" y="3867150"/>
          <p14:tracePt t="7907" x="8170863" y="3867150"/>
          <p14:tracePt t="7924" x="8224838" y="3867150"/>
          <p14:tracePt t="7926" x="8242300" y="3867150"/>
          <p14:tracePt t="7941" x="8259763" y="3867150"/>
          <p14:tracePt t="7958" x="8331200" y="3867150"/>
          <p14:tracePt t="7974" x="8375650" y="3867150"/>
          <p14:tracePt t="7991" x="8412163" y="3857625"/>
          <p14:tracePt t="8009" x="8420100" y="3857625"/>
          <p14:tracePt t="8025" x="8429625" y="3857625"/>
          <p14:tracePt t="8042" x="8429625" y="3840163"/>
          <p14:tracePt t="8059" x="8429625" y="3830638"/>
          <p14:tracePt t="8075" x="8439150" y="3786188"/>
          <p14:tracePt t="8092" x="8439150" y="3751263"/>
          <p14:tracePt t="8108" x="8439150" y="3687763"/>
          <p14:tracePt t="8125" x="8447088" y="3598863"/>
          <p14:tracePt t="8142" x="8447088" y="3500438"/>
          <p14:tracePt t="8158" x="8429625" y="3357563"/>
          <p14:tracePt t="8160" x="8412163" y="3303588"/>
          <p14:tracePt t="8175" x="8394700" y="3268663"/>
          <p14:tracePt t="8192" x="8313738" y="3081338"/>
          <p14:tracePt t="8209" x="8269288" y="3027363"/>
          <p14:tracePt t="8225" x="8224838" y="2982913"/>
          <p14:tracePt t="8243" x="8205788" y="2946400"/>
          <p14:tracePt t="8259" x="8153400" y="2928938"/>
          <p14:tracePt t="8275" x="8072438" y="2911475"/>
          <p14:tracePt t="8292" x="8018463" y="2901950"/>
          <p14:tracePt t="8295" x="8001000" y="2901950"/>
          <p14:tracePt t="8309" x="7983538" y="2901950"/>
          <p14:tracePt t="8325" x="7947025" y="2901950"/>
          <p14:tracePt t="8344" x="7902575" y="2901950"/>
          <p14:tracePt t="8359" x="7858125" y="2919413"/>
          <p14:tracePt t="8375" x="7804150" y="2946400"/>
          <p14:tracePt t="8380" x="7786688" y="2955925"/>
          <p14:tracePt t="8393" x="7777163" y="2973388"/>
          <p14:tracePt t="8409" x="7751763" y="3000375"/>
          <p14:tracePt t="8411" x="7732713" y="3017838"/>
          <p14:tracePt t="8426" x="7724775" y="3017838"/>
          <p14:tracePt t="8513" x="7724775" y="3027363"/>
          <p14:tracePt t="8520" x="7715250" y="3036888"/>
          <p14:tracePt t="8529" x="7715250" y="3044825"/>
          <p14:tracePt t="8543" x="7715250" y="3054350"/>
          <p14:tracePt t="8560" x="7670800" y="3098800"/>
          <p14:tracePt t="8576" x="7599363" y="3179763"/>
          <p14:tracePt t="8593" x="7527925" y="3259138"/>
          <p14:tracePt t="8610" x="7394575" y="3411538"/>
          <p14:tracePt t="8627" x="7277100" y="3500438"/>
          <p14:tracePt t="8643" x="7197725" y="3554413"/>
          <p14:tracePt t="8660" x="7205663" y="3608388"/>
          <p14:tracePt t="8816" x="7205663" y="3616325"/>
          <p14:tracePt t="8848" x="7197725" y="3616325"/>
          <p14:tracePt t="8857" x="7188200" y="3616325"/>
          <p14:tracePt t="8873" x="7180263" y="3616325"/>
          <p14:tracePt t="8881" x="7180263" y="3608388"/>
          <p14:tracePt t="8894" x="7197725" y="3581400"/>
          <p14:tracePt t="8910" x="7242175" y="3571875"/>
          <p14:tracePt t="8927" x="7259638" y="3562350"/>
          <p14:tracePt t="8944" x="7269163" y="3554413"/>
          <p14:tracePt t="8962" x="7277100" y="3544888"/>
          <p14:tracePt t="8989" x="7286625" y="3544888"/>
          <p14:tracePt t="8997" x="7296150" y="3544888"/>
          <p14:tracePt t="9011" x="7313613" y="3544888"/>
          <p14:tracePt t="9029" x="7348538" y="3536950"/>
          <p14:tracePt t="9045" x="7385050" y="3527425"/>
          <p14:tracePt t="9061" x="7394575" y="3527425"/>
          <p14:tracePt t="9233" x="7402513" y="3527425"/>
          <p14:tracePt t="9239" x="7412038" y="3527425"/>
          <p14:tracePt t="9247" x="7419975" y="3527425"/>
          <p14:tracePt t="9263" x="7439025" y="3517900"/>
          <p14:tracePt t="9286" x="7439025" y="3527425"/>
          <p14:tracePt t="9302" x="7439025" y="3536950"/>
          <p14:tracePt t="9376" x="7446963" y="3527425"/>
          <p14:tracePt t="9381" x="7446963" y="3517900"/>
          <p14:tracePt t="9396" x="7446963" y="3500438"/>
          <p14:tracePt t="9412" x="7446963" y="3465513"/>
          <p14:tracePt t="9428" x="7456488" y="3419475"/>
          <p14:tracePt t="9446" x="7456488" y="3384550"/>
          <p14:tracePt t="9463" x="7466013" y="3330575"/>
          <p14:tracePt t="9479" x="7466013" y="3303588"/>
          <p14:tracePt t="9481" x="7466013" y="3286125"/>
          <p14:tracePt t="9498" x="7466013" y="3268663"/>
          <p14:tracePt t="9514" x="7466013" y="3259138"/>
          <p14:tracePt t="9529" x="7456488" y="3251200"/>
          <p14:tracePt t="9546" x="7446963" y="3232150"/>
          <p14:tracePt t="9562" x="7439025" y="3224213"/>
          <p14:tracePt t="9579" x="7419975" y="3214688"/>
          <p14:tracePt t="9596" x="7402513" y="3214688"/>
          <p14:tracePt t="9613" x="7358063" y="3214688"/>
          <p14:tracePt t="9615" x="7286625" y="3224213"/>
          <p14:tracePt t="9629" x="7224713" y="3232150"/>
          <p14:tracePt t="9646" x="7010400" y="3276600"/>
          <p14:tracePt t="9663" x="6840538" y="3313113"/>
          <p14:tracePt t="9680" x="6715125" y="3340100"/>
          <p14:tracePt t="9697" x="6581775" y="3375025"/>
          <p14:tracePt t="9713" x="6483350" y="3394075"/>
          <p14:tracePt t="9731" x="6269038" y="3438525"/>
          <p14:tracePt t="9748" x="6161088" y="3455988"/>
          <p14:tracePt t="9763" x="6072188" y="3473450"/>
          <p14:tracePt t="9780" x="6000750" y="3482975"/>
          <p14:tracePt t="9796" x="5983288" y="3482975"/>
          <p14:tracePt t="9825" x="5973763" y="3482975"/>
          <p14:tracePt t="9842" x="5965825" y="3490913"/>
          <p14:tracePt t="9849" x="5938838" y="3490913"/>
          <p14:tracePt t="9863" x="5894388" y="3500438"/>
          <p14:tracePt t="9881" x="5813425" y="3527425"/>
          <p14:tracePt t="9897" x="5776913" y="3544888"/>
          <p14:tracePt t="9931" x="5776913" y="3562350"/>
          <p14:tracePt t="9947" x="5795963" y="3581400"/>
          <p14:tracePt t="9965" x="5857875" y="3598863"/>
          <p14:tracePt t="9966" x="5875338" y="3598863"/>
          <p14:tracePt t="9982" x="5929313" y="3598863"/>
          <p14:tracePt t="9997" x="6027738" y="3598863"/>
          <p14:tracePt t="10015" x="6126163" y="3598863"/>
          <p14:tracePt t="10030" x="6269038" y="3589338"/>
          <p14:tracePt t="10047" x="6456363" y="3581400"/>
          <p14:tracePt t="10064" x="6616700" y="3571875"/>
          <p14:tracePt t="10066" x="6670675" y="3571875"/>
          <p14:tracePt t="10081" x="6786563" y="3562350"/>
          <p14:tracePt t="10083" x="6858000" y="3554413"/>
          <p14:tracePt t="10097" x="6902450" y="3554413"/>
          <p14:tracePt t="10115" x="7027863" y="3554413"/>
          <p14:tracePt t="10131" x="7045325" y="3554413"/>
          <p14:tracePt t="10865" x="7037388" y="3554413"/>
          <p14:tracePt t="10882" x="7018338" y="3554413"/>
          <p14:tracePt t="10895" x="7010400" y="3554413"/>
          <p14:tracePt t="10975" x="7045325" y="3554413"/>
          <p14:tracePt t="10981" x="7081838" y="3554413"/>
          <p14:tracePt t="10989" x="7143750" y="3554413"/>
          <p14:tracePt t="11000" x="7215188" y="3544888"/>
          <p14:tracePt t="11017" x="7466013" y="3509963"/>
          <p14:tracePt t="11033" x="7661275" y="3500438"/>
          <p14:tracePt t="11050" x="7823200" y="3490913"/>
          <p14:tracePt t="11067" x="8045450" y="3482975"/>
          <p14:tracePt t="11084" x="8089900" y="3482975"/>
          <p14:tracePt t="11100" x="8108950" y="3482975"/>
          <p14:tracePt t="11255" x="8116888" y="3482975"/>
          <p14:tracePt t="11263" x="8116888" y="3490913"/>
          <p14:tracePt t="11411" x="8108950" y="3490913"/>
          <p14:tracePt t="11427" x="8099425" y="3490913"/>
          <p14:tracePt t="11505" x="8099425" y="3500438"/>
          <p14:tracePt t="11513" x="8089900" y="3527425"/>
          <p14:tracePt t="11521" x="8089900" y="3554413"/>
          <p14:tracePt t="11535" x="8081963" y="3581400"/>
          <p14:tracePt t="11553" x="8081963" y="3652838"/>
          <p14:tracePt t="11569" x="8081963" y="3687763"/>
          <p14:tracePt t="11585" x="8081963" y="3732213"/>
          <p14:tracePt t="11603" x="8081963" y="3751263"/>
          <p14:tracePt t="11677" x="8081963" y="3759200"/>
          <p14:tracePt t="11731" x="8081963" y="3768725"/>
          <p14:tracePt t="11890" x="8081963" y="3759200"/>
          <p14:tracePt t="11936" x="8081963" y="3741738"/>
          <p14:tracePt t="11952" x="8081963" y="3732213"/>
          <p14:tracePt t="11959" x="8081963" y="3705225"/>
          <p14:tracePt t="11970" x="8089900" y="3697288"/>
          <p14:tracePt t="11986" x="8116888" y="3660775"/>
          <p14:tracePt t="12003" x="8153400" y="3633788"/>
          <p14:tracePt t="12020" x="8153400" y="3625850"/>
          <p14:tracePt t="12145" x="8143875" y="3625850"/>
          <p14:tracePt t="12161" x="8126413" y="3625850"/>
          <p14:tracePt t="12170" x="8116888" y="3625850"/>
          <p14:tracePt t="12177" x="8108950" y="3616325"/>
          <p14:tracePt t="12187" x="8089900" y="3589338"/>
          <p14:tracePt t="12204" x="8062913" y="3544888"/>
          <p14:tracePt t="12220" x="8045450" y="3473450"/>
          <p14:tracePt t="12237" x="7991475" y="3340100"/>
          <p14:tracePt t="12239" x="7983538" y="3286125"/>
          <p14:tracePt t="12254" x="7966075" y="3224213"/>
          <p14:tracePt t="12271" x="7894638" y="2973388"/>
          <p14:tracePt t="12287" x="7831138" y="2795588"/>
          <p14:tracePt t="12305" x="7769225" y="2616200"/>
          <p14:tracePt t="12322" x="7759700" y="2554288"/>
          <p14:tracePt t="12338" x="7751763" y="2509838"/>
          <p14:tracePt t="12343" x="7751763" y="2500313"/>
          <p14:tracePt t="12358" x="7751763" y="2490788"/>
          <p14:tracePt t="12376" x="7751763" y="2482850"/>
          <p14:tracePt t="12452" x="7751763" y="2490788"/>
          <p14:tracePt t="12459" x="7751763" y="2509838"/>
          <p14:tracePt t="12471" x="7751763" y="2527300"/>
          <p14:tracePt t="12489" x="7769225" y="2598738"/>
          <p14:tracePt t="12505" x="7804150" y="2679700"/>
          <p14:tracePt t="12521" x="7823200" y="2741613"/>
          <p14:tracePt t="12538" x="7848600" y="2795588"/>
          <p14:tracePt t="12556" x="7867650" y="2840038"/>
          <p14:tracePt t="12572" x="7875588" y="2867025"/>
          <p14:tracePt t="12589" x="7902575" y="2911475"/>
          <p14:tracePt t="12591" x="7912100" y="2955925"/>
          <p14:tracePt t="12605" x="7912100" y="2982913"/>
          <p14:tracePt t="12622" x="7939088" y="3081338"/>
          <p14:tracePt t="12639" x="7947025" y="3197225"/>
          <p14:tracePt t="12656" x="7947025" y="3276600"/>
          <p14:tracePt t="12672" x="7947025" y="3322638"/>
          <p14:tracePt t="12689" x="7947025" y="3348038"/>
          <p14:tracePt t="12706" x="7947025" y="3367088"/>
          <p14:tracePt t="12809" x="7947025" y="3357563"/>
          <p14:tracePt t="12817" x="7947025" y="3340100"/>
          <p14:tracePt t="12825" x="7947025" y="3330575"/>
          <p14:tracePt t="12840" x="7947025" y="3322638"/>
          <p14:tracePt t="12841" x="7947025" y="3295650"/>
          <p14:tracePt t="12857" x="7947025" y="3276600"/>
          <p14:tracePt t="12874" x="7947025" y="3268663"/>
          <p14:tracePt t="12889" x="7947025" y="3259138"/>
          <p14:tracePt t="12906" x="7947025" y="3251200"/>
          <p14:tracePt t="12923" x="7939088" y="3232150"/>
          <p14:tracePt t="12940" x="7902575" y="3232150"/>
          <p14:tracePt t="12956" x="7867650" y="3232150"/>
          <p14:tracePt t="12973" x="7742238" y="3251200"/>
          <p14:tracePt t="12990" x="7680325" y="3268663"/>
          <p14:tracePt t="13006" x="7608888" y="3286125"/>
          <p14:tracePt t="13023" x="7554913" y="3313113"/>
          <p14:tracePt t="13041" x="7419975" y="3394075"/>
          <p14:tracePt t="13057" x="7296150" y="3455988"/>
          <p14:tracePt t="13059" x="7224713" y="3482975"/>
          <p14:tracePt t="13074" x="7143750" y="3509963"/>
          <p14:tracePt t="13076" x="7054850" y="3554413"/>
          <p14:tracePt t="13090" x="7010400" y="3571875"/>
          <p14:tracePt t="13091" x="6956425" y="3589338"/>
          <p14:tracePt t="13108" x="6884988" y="3633788"/>
          <p14:tracePt t="13124" x="6831013" y="3670300"/>
          <p14:tracePt t="13140" x="6804025" y="3697288"/>
          <p14:tracePt t="13157" x="6796088" y="3705225"/>
          <p14:tracePt t="13173" x="6796088" y="3714750"/>
          <p14:tracePt t="13193" x="6796088" y="3732213"/>
          <p14:tracePt t="13207" x="6786563" y="3732213"/>
          <p14:tracePt t="13224" x="6777038" y="3732213"/>
          <p14:tracePt t="13247" x="6777038" y="3741738"/>
          <p14:tracePt t="13257" x="6769100" y="3741738"/>
          <p14:tracePt t="13275" x="6732588" y="3759200"/>
          <p14:tracePt t="13291" x="6688138" y="3768725"/>
          <p14:tracePt t="13308" x="6626225" y="3786188"/>
          <p14:tracePt t="13309" x="6589713" y="3795713"/>
          <p14:tracePt t="13324" x="6581775" y="3795713"/>
          <p14:tracePt t="13325" x="6562725" y="3795713"/>
          <p14:tracePt t="13343" x="6554788" y="3795713"/>
          <p14:tracePt t="13388" x="6545263" y="3795713"/>
          <p14:tracePt t="13419" x="6554788" y="3786188"/>
          <p14:tracePt t="13436" x="6562725" y="3776663"/>
          <p14:tracePt t="13443" x="6581775" y="3776663"/>
          <p14:tracePt t="13452" x="6599238" y="3759200"/>
          <p14:tracePt t="13459" x="6634163" y="3741738"/>
          <p14:tracePt t="13474" x="6715125" y="3724275"/>
          <p14:tracePt t="13491" x="6813550" y="3697288"/>
          <p14:tracePt t="13508" x="6991350" y="3660775"/>
          <p14:tracePt t="13525" x="7134225" y="3633788"/>
          <p14:tracePt t="13542" x="7313613" y="3608388"/>
          <p14:tracePt t="13558" x="7375525" y="3608388"/>
          <p14:tracePt t="13560" x="7394575" y="3608388"/>
          <p14:tracePt t="13576" x="7412038" y="3608388"/>
          <p14:tracePt t="13593" x="7419975" y="3608388"/>
          <p14:tracePt t="13608" x="7439025" y="3616325"/>
          <p14:tracePt t="13626" x="7483475" y="3625850"/>
          <p14:tracePt t="13642" x="7518400" y="3633788"/>
          <p14:tracePt t="13658" x="7554913" y="3633788"/>
          <p14:tracePt t="13675" x="7572375" y="3633788"/>
          <p14:tracePt t="13692" x="7581900" y="3633788"/>
          <p14:tracePt t="13709" x="7599363" y="3633788"/>
          <p14:tracePt t="13725" x="7634288" y="3633788"/>
          <p14:tracePt t="13742" x="7680325" y="3633788"/>
          <p14:tracePt t="13760" x="7715250" y="3633788"/>
          <p14:tracePt t="13775" x="7751763" y="3633788"/>
          <p14:tracePt t="13793" x="7769225" y="3633788"/>
          <p14:tracePt t="13877" x="7759700" y="3643313"/>
          <p14:tracePt t="13881" x="7742238" y="3652838"/>
          <p14:tracePt t="13892" x="7724775" y="3652838"/>
          <p14:tracePt t="13909" x="7688263" y="3660775"/>
          <p14:tracePt t="13911" x="7670800" y="3670300"/>
          <p14:tracePt t="13926" x="7643813" y="3670300"/>
          <p14:tracePt t="13943" x="7599363" y="3670300"/>
          <p14:tracePt t="13959" x="7554913" y="3679825"/>
          <p14:tracePt t="13976" x="7491413" y="3679825"/>
          <p14:tracePt t="13993" x="7419975" y="3679825"/>
          <p14:tracePt t="14010" x="7323138" y="3679825"/>
          <p14:tracePt t="14026" x="7269163" y="3670300"/>
          <p14:tracePt t="14044" x="7242175" y="3660775"/>
          <p14:tracePt t="14145" x="7251700" y="3660775"/>
          <p14:tracePt t="14161" x="7259638" y="3660775"/>
          <p14:tracePt t="14193" x="7269163" y="3660775"/>
          <p14:tracePt t="14223" x="7277100" y="3660775"/>
          <p14:tracePt t="14231" x="7286625" y="3660775"/>
          <p14:tracePt t="14247" x="7296150" y="3660775"/>
          <p14:tracePt t="14260" x="7304088" y="3660775"/>
          <p14:tracePt t="14277" x="7323138" y="3670300"/>
          <p14:tracePt t="14278" x="7331075" y="3670300"/>
          <p14:tracePt t="14293" x="7340600" y="3670300"/>
          <p14:tracePt t="14297" x="7340600" y="3679825"/>
          <p14:tracePt t="14377" x="7340600" y="3687763"/>
          <p14:tracePt t="14381" x="7348538" y="3687763"/>
          <p14:tracePt t="14505" x="7358063" y="3687763"/>
          <p14:tracePt t="14513" x="7367588" y="3679825"/>
          <p14:tracePt t="14637" x="7375525" y="3679825"/>
          <p14:tracePt t="14655" x="7385050" y="3679825"/>
          <p14:tracePt t="14661" x="7394575" y="3679825"/>
          <p14:tracePt t="14671" x="7402513" y="3679825"/>
          <p14:tracePt t="14678" x="7419975" y="3679825"/>
          <p14:tracePt t="14695" x="7456488" y="3679825"/>
          <p14:tracePt t="14712" x="7473950" y="3679825"/>
          <p14:tracePt t="14715" x="7491413" y="3679825"/>
          <p14:tracePt t="14729" x="7518400" y="3679825"/>
          <p14:tracePt t="14731" x="7545388" y="3679825"/>
          <p14:tracePt t="14746" x="7562850" y="3679825"/>
          <p14:tracePt t="14747" x="7581900" y="3679825"/>
          <p14:tracePt t="14763" x="7589838" y="3679825"/>
          <p14:tracePt t="14765" x="7608888" y="3679825"/>
          <p14:tracePt t="14779" x="7661275" y="3670300"/>
          <p14:tracePt t="14796" x="7697788" y="3660775"/>
          <p14:tracePt t="14812" x="7759700" y="3652838"/>
          <p14:tracePt t="14828" x="7786688" y="3643313"/>
          <p14:tracePt t="14845" x="7804150" y="3643313"/>
          <p14:tracePt t="14862" x="7813675" y="3643313"/>
          <p14:tracePt t="14879" x="7840663" y="3643313"/>
          <p14:tracePt t="14896" x="7867650" y="3643313"/>
          <p14:tracePt t="14912" x="7902575" y="3633788"/>
          <p14:tracePt t="14929" x="7947025" y="3625850"/>
          <p14:tracePt t="14946" x="7974013" y="3625850"/>
          <p14:tracePt t="14963" x="7991475" y="3616325"/>
          <p14:tracePt t="14980" x="8001000" y="3616325"/>
          <p14:tracePt t="15271" x="8010525" y="3616325"/>
          <p14:tracePt t="15310" x="8010525" y="3633788"/>
          <p14:tracePt t="15317" x="8010525" y="3643313"/>
          <p14:tracePt t="15330" x="7974013" y="3679825"/>
          <p14:tracePt t="15347" x="7947025" y="3714750"/>
          <p14:tracePt t="15363" x="7939088" y="3732213"/>
          <p14:tracePt t="15365" x="7947025" y="3741738"/>
          <p14:tracePt t="15381" x="7956550" y="3759200"/>
          <p14:tracePt t="15397" x="7974013" y="3759200"/>
          <p14:tracePt t="15413" x="7983538" y="3759200"/>
          <p14:tracePt t="15431" x="7991475" y="3759200"/>
          <p14:tracePt t="15451" x="7991475" y="3751263"/>
          <p14:tracePt t="15466" x="7991475" y="3741738"/>
          <p14:tracePt t="15481" x="7991475" y="3724275"/>
          <p14:tracePt t="15498" x="7991475" y="3714750"/>
          <p14:tracePt t="15514" x="7991475" y="3705225"/>
          <p14:tracePt t="15544" x="7991475" y="3697288"/>
          <p14:tracePt t="15583" x="7991475" y="3687763"/>
          <p14:tracePt t="15623" x="7991475" y="3679825"/>
          <p14:tracePt t="15639" x="7991475" y="3670300"/>
          <p14:tracePt t="15646" x="7991475" y="3660775"/>
          <p14:tracePt t="15677" x="7991475" y="3652838"/>
          <p14:tracePt t="15687" x="7991475" y="3643313"/>
          <p14:tracePt t="15699" x="7983538" y="3643313"/>
          <p14:tracePt t="15715" x="7983538" y="3625850"/>
          <p14:tracePt t="15732" x="7983538" y="3616325"/>
          <p14:tracePt t="15749" x="7974013" y="3598863"/>
          <p14:tracePt t="15764" x="7966075" y="3562350"/>
          <p14:tracePt t="15781" x="7956550" y="3527425"/>
          <p14:tracePt t="15798" x="7939088" y="3490913"/>
          <p14:tracePt t="15814" x="7902575" y="3411538"/>
          <p14:tracePt t="15831" x="7894638" y="3330575"/>
          <p14:tracePt t="15833" x="7885113" y="3303588"/>
          <p14:tracePt t="15848" x="7867650" y="3241675"/>
          <p14:tracePt t="15850" x="7858125" y="3214688"/>
          <p14:tracePt t="15866" x="7848600" y="3152775"/>
          <p14:tracePt t="15882" x="7831138" y="3044825"/>
          <p14:tracePt t="15898" x="7796213" y="2919413"/>
          <p14:tracePt t="15916" x="7705725" y="2751138"/>
          <p14:tracePt t="15933" x="7661275" y="2679700"/>
          <p14:tracePt t="15948" x="7643813" y="2633663"/>
          <p14:tracePt t="15966" x="7634288" y="2616200"/>
          <p14:tracePt t="16037" x="7634288" y="2608263"/>
          <p14:tracePt t="16287" x="7626350" y="2608263"/>
          <p14:tracePt t="16293" x="7616825" y="2608263"/>
          <p14:tracePt t="16310" x="7608888" y="2608263"/>
          <p14:tracePt t="16318" x="7599363" y="2608263"/>
          <p14:tracePt t="16333" x="7581900" y="2608263"/>
          <p14:tracePt t="16349" x="7572375" y="2598738"/>
          <p14:tracePt t="16366" x="7562850" y="2589213"/>
          <p14:tracePt t="16383" x="7562850" y="2581275"/>
          <p14:tracePt t="16401" x="7545388" y="2554288"/>
          <p14:tracePt t="16403" x="7545388" y="2544763"/>
          <p14:tracePt t="16417" x="7537450" y="2536825"/>
          <p14:tracePt t="16434" x="7518400" y="2490788"/>
          <p14:tracePt t="16436" x="7510463" y="2446338"/>
          <p14:tracePt t="16451" x="7491413" y="2393950"/>
          <p14:tracePt t="16467" x="7483475" y="2322513"/>
          <p14:tracePt t="16483" x="7466013" y="2232025"/>
          <p14:tracePt t="16501" x="7456488" y="2179638"/>
          <p14:tracePt t="16517" x="7446963" y="2125663"/>
          <p14:tracePt t="16534" x="7446963" y="2089150"/>
          <p14:tracePt t="16535" x="7439025" y="2071688"/>
          <p14:tracePt t="16550" x="7439025" y="2044700"/>
          <p14:tracePt t="16567" x="7439025" y="2009775"/>
          <p14:tracePt t="16584" x="7439025" y="1982788"/>
          <p14:tracePt t="16600" x="7439025" y="1955800"/>
          <p14:tracePt t="16617" x="7439025" y="1938338"/>
          <p14:tracePt t="16635" x="7439025" y="1919288"/>
          <p14:tracePt t="16639" x="7439025" y="1911350"/>
          <p14:tracePt t="16651" x="7439025" y="1901825"/>
          <p14:tracePt t="16668" x="7439025" y="1893888"/>
          <p14:tracePt t="16670" x="7439025" y="1884363"/>
          <p14:tracePt t="16685" x="7439025" y="1874838"/>
          <p14:tracePt t="16701" x="7439025" y="1866900"/>
          <p14:tracePt t="16717" x="7439025" y="1857375"/>
          <p14:tracePt t="16734" x="7439025" y="1847850"/>
          <p14:tracePt t="16751" x="7439025" y="1830388"/>
          <p14:tracePt t="16767" x="7439025" y="1822450"/>
          <p14:tracePt t="16784" x="7439025" y="1812925"/>
          <p14:tracePt t="16801" x="7439025" y="1803400"/>
          <p14:tracePt t="16895" x="7439025" y="1795463"/>
          <p14:tracePt t="16927" x="7439025" y="1785938"/>
          <p14:tracePt t="16936" x="7429500" y="1785938"/>
          <p14:tracePt t="16950" x="7429500" y="1776413"/>
          <p14:tracePt t="16957" x="7429500" y="1768475"/>
          <p14:tracePt t="17092" x="7439025" y="1768475"/>
          <p14:tracePt t="17309" x="7429500" y="1768475"/>
          <p14:tracePt t="17317" x="7419975" y="1768475"/>
          <p14:tracePt t="17333" x="7419975" y="1758950"/>
          <p14:tracePt t="17343" x="7412038" y="1758950"/>
          <p14:tracePt t="17354" x="7402513" y="1758950"/>
          <p14:tracePt t="17371" x="7367588" y="1741488"/>
          <p14:tracePt t="17375" x="7367588" y="1731963"/>
          <p14:tracePt t="17388" x="7348538" y="1724025"/>
          <p14:tracePt t="17403" x="7331075" y="1704975"/>
          <p14:tracePt t="17420" x="7323138" y="1704975"/>
          <p14:tracePt t="17437" x="7304088" y="1697038"/>
          <p14:tracePt t="17453" x="7286625" y="1697038"/>
          <p14:tracePt t="17470" x="7259638" y="1697038"/>
          <p14:tracePt t="17486" x="7197725" y="1697038"/>
          <p14:tracePt t="17503" x="7134225" y="1704975"/>
          <p14:tracePt t="17520" x="7099300" y="1704975"/>
          <p14:tracePt t="17629" x="7099300" y="1724025"/>
          <p14:tracePt t="17637" x="7108825" y="1751013"/>
          <p14:tracePt t="17646" x="7116763" y="1776413"/>
          <p14:tracePt t="17655" x="7143750" y="1830388"/>
          <p14:tracePt t="17671" x="7215188" y="1973263"/>
          <p14:tracePt t="17687" x="7269163" y="2081213"/>
          <p14:tracePt t="17704" x="7331075" y="2205038"/>
          <p14:tracePt t="17720" x="7358063" y="2286000"/>
          <p14:tracePt t="17737" x="7412038" y="2347913"/>
          <p14:tracePt t="17739" x="7456488" y="2428875"/>
          <p14:tracePt t="17754" x="7491413" y="2465388"/>
          <p14:tracePt t="17756" x="7527925" y="2509838"/>
          <p14:tracePt t="17772" x="7616825" y="2608263"/>
          <p14:tracePt t="17787" x="7769225" y="2751138"/>
          <p14:tracePt t="17804" x="7875588" y="2847975"/>
          <p14:tracePt t="17822" x="7991475" y="2928938"/>
          <p14:tracePt t="17838" x="8018463" y="2973388"/>
          <p14:tracePt t="17855" x="8037513" y="2990850"/>
          <p14:tracePt t="17857" x="8045450" y="3017838"/>
          <p14:tracePt t="17873" x="8062913" y="3036888"/>
          <p14:tracePt t="17889" x="8062913" y="3062288"/>
          <p14:tracePt t="17906" x="8072438" y="3098800"/>
          <p14:tracePt t="17921" x="8081963" y="3108325"/>
          <p14:tracePt t="17938" x="8081963" y="3143250"/>
          <p14:tracePt t="17955" x="8081963" y="3160713"/>
          <p14:tracePt t="17971" x="8081963" y="3179763"/>
          <p14:tracePt t="17988" x="8081963" y="3197225"/>
          <p14:tracePt t="18005" x="8081963" y="3232150"/>
          <p14:tracePt t="18022" x="8062913" y="3259138"/>
          <p14:tracePt t="18038" x="8045450" y="3286125"/>
          <p14:tracePt t="18055" x="8018463" y="3322638"/>
          <p14:tracePt t="18072" x="8001000" y="3348038"/>
          <p14:tracePt t="18089" x="7983538" y="3375025"/>
          <p14:tracePt t="18091" x="7974013" y="3394075"/>
          <p14:tracePt t="18105" x="7966075" y="3402013"/>
          <p14:tracePt t="18107" x="7956550" y="3411538"/>
          <p14:tracePt t="18122" x="7947025" y="3438525"/>
          <p14:tracePt t="18139" x="7939088" y="3446463"/>
          <p14:tracePt t="18155" x="7939088" y="3455988"/>
          <p14:tracePt t="18177" x="7929563" y="3455988"/>
          <p14:tracePt t="18240" x="7929563" y="3465513"/>
          <p14:tracePt t="18248" x="7929563" y="3473450"/>
          <p14:tracePt t="18265" x="7929563" y="3482975"/>
          <p14:tracePt t="18272" x="7939088" y="3490913"/>
          <p14:tracePt t="18289" x="7947025" y="3500438"/>
          <p14:tracePt t="18307" x="7956550" y="3509963"/>
          <p14:tracePt t="18326" x="7966075" y="3509963"/>
          <p14:tracePt t="18340" x="7974013" y="3509963"/>
          <p14:tracePt t="18356" x="8037513" y="3473450"/>
          <p14:tracePt t="18374" x="8108950" y="3455988"/>
          <p14:tracePt t="18390" x="8180388" y="3429000"/>
          <p14:tracePt t="18406" x="8259763" y="3411538"/>
          <p14:tracePt t="18422" x="8296275" y="3402013"/>
          <p14:tracePt t="18439" x="8323263" y="3402013"/>
          <p14:tracePt t="18456" x="8331200" y="3411538"/>
          <p14:tracePt t="18472" x="8340725" y="3429000"/>
          <p14:tracePt t="18475" x="8348663" y="3455988"/>
          <p14:tracePt t="18490" x="8358188" y="3490913"/>
          <p14:tracePt t="18506" x="8358188" y="3509963"/>
          <p14:tracePt t="18523" x="8358188" y="3527425"/>
          <p14:tracePt t="18540" x="8367713" y="3527425"/>
          <p14:tracePt t="18557" x="8412163" y="3517900"/>
          <p14:tracePt t="18573" x="8447088" y="3490913"/>
          <p14:tracePt t="18591" x="8518525" y="3465513"/>
          <p14:tracePt t="18593" x="8555038" y="3438525"/>
          <p14:tracePt t="18607" x="8582025" y="3429000"/>
          <p14:tracePt t="18623" x="8582025" y="3419475"/>
          <p14:tracePt t="18678" x="8582025" y="3438525"/>
          <p14:tracePt t="18685" x="8572500" y="3446463"/>
          <p14:tracePt t="18692" x="8562975" y="3465513"/>
          <p14:tracePt t="18707" x="8562975" y="3490913"/>
          <p14:tracePt t="18724" x="8562975" y="3517900"/>
          <p14:tracePt t="18740" x="8562975" y="3536950"/>
          <p14:tracePt t="18757" x="8562975" y="3544888"/>
          <p14:tracePt t="18774" x="8582025" y="3562350"/>
          <p14:tracePt t="18856" x="8582025" y="3571875"/>
          <p14:tracePt t="18876" x="8572500" y="3581400"/>
          <p14:tracePt t="18881" x="8562975" y="3581400"/>
          <p14:tracePt t="18891" x="8562975" y="3598863"/>
          <p14:tracePt t="18907" x="8555038" y="3616325"/>
          <p14:tracePt t="18928" x="8555038" y="3625850"/>
          <p14:tracePt t="20515" x="8545513" y="3625850"/>
          <p14:tracePt t="20522" x="8537575" y="3625850"/>
          <p14:tracePt t="20671" x="8528050" y="3625850"/>
          <p14:tracePt t="20686" x="8518525" y="3625850"/>
          <p14:tracePt t="20694" x="8510588" y="3625850"/>
          <p14:tracePt t="20700" x="8491538" y="3625850"/>
          <p14:tracePt t="20714" x="8466138" y="3625850"/>
          <p14:tracePt t="20730" x="8439150" y="3633788"/>
          <p14:tracePt t="20802" x="8429625" y="3633788"/>
          <p14:tracePt t="20826" x="8420100" y="3643313"/>
          <p14:tracePt t="20858" x="8420100" y="3652838"/>
          <p14:tracePt t="20866" x="8412163" y="3660775"/>
          <p14:tracePt t="20880" x="8402638" y="3660775"/>
          <p14:tracePt t="20888" x="8402638" y="3670300"/>
          <p14:tracePt t="20898" x="8385175" y="3670300"/>
          <p14:tracePt t="20914" x="8375650" y="3679825"/>
          <p14:tracePt t="20930" x="8367713" y="3679825"/>
          <p14:tracePt t="20948" x="8367713" y="3687763"/>
          <p14:tracePt t="21171" x="8358188" y="3697288"/>
          <p14:tracePt t="21256" x="8348663" y="3697288"/>
          <p14:tracePt t="21272" x="8348663" y="3705225"/>
          <p14:tracePt t="21288" x="8331200" y="3724275"/>
          <p14:tracePt t="21302" x="8331200" y="3732213"/>
          <p14:tracePt t="21311" x="8323263" y="3732213"/>
          <p14:tracePt t="21318" x="8313738" y="3741738"/>
          <p14:tracePt t="21331" x="8304213" y="3751263"/>
          <p14:tracePt t="21348" x="8296275" y="3768725"/>
          <p14:tracePt t="21350" x="8296275" y="3776663"/>
          <p14:tracePt t="21366" x="8277225" y="3786188"/>
          <p14:tracePt t="21382" x="8269288" y="3803650"/>
          <p14:tracePt t="21398" x="8251825" y="3822700"/>
          <p14:tracePt t="21415" x="8251825" y="3830638"/>
          <p14:tracePt t="21436" x="8251825" y="3840163"/>
          <p14:tracePt t="21451" x="8242300" y="3840163"/>
          <p14:tracePt t="22802" x="8242300" y="3830638"/>
          <p14:tracePt t="23249" x="8224838" y="3830638"/>
          <p14:tracePt t="23264" x="8215313" y="3830638"/>
          <p14:tracePt t="23280" x="8205788" y="3830638"/>
          <p14:tracePt t="23288" x="8197850" y="3830638"/>
          <p14:tracePt t="23302" x="8188325" y="3830638"/>
          <p14:tracePt t="23318" x="8180388" y="3840163"/>
          <p14:tracePt t="23358" x="8170863" y="3840163"/>
          <p14:tracePt t="23388" x="8161338" y="3840163"/>
          <p14:tracePt t="23422" x="8153400" y="3840163"/>
          <p14:tracePt t="23444" x="8143875" y="3840163"/>
          <p14:tracePt t="24124" x="8134350" y="3840163"/>
          <p14:tracePt t="24130" x="8126413" y="3840163"/>
          <p14:tracePt t="24140" x="8116888" y="3840163"/>
          <p14:tracePt t="24157" x="8099425" y="3840163"/>
          <p14:tracePt t="24173" x="8072438" y="3848100"/>
          <p14:tracePt t="24191" x="8054975" y="3857625"/>
          <p14:tracePt t="24207" x="8045450" y="3857625"/>
          <p14:tracePt t="24223" x="8037513" y="3867150"/>
          <p14:tracePt t="24240" x="8027988" y="3867150"/>
          <p14:tracePt t="24405" x="8018463" y="3867150"/>
          <p14:tracePt t="24546" x="8018463" y="3857625"/>
          <p14:tracePt t="24568" x="8018463" y="3848100"/>
          <p14:tracePt t="24647" x="8010525" y="3857625"/>
          <p14:tracePt t="24818" x="8018463" y="3857625"/>
          <p14:tracePt t="24827" x="8027988" y="3857625"/>
          <p14:tracePt t="24834" x="8037513" y="3857625"/>
          <p14:tracePt t="24844" x="8045450" y="3857625"/>
          <p14:tracePt t="26600" x="8045450" y="3867150"/>
          <p14:tracePt t="26805" x="8037513" y="3867150"/>
          <p14:tracePt t="26813" x="8027988" y="3884613"/>
          <p14:tracePt t="26818" x="8018463" y="3894138"/>
          <p14:tracePt t="26831" x="8010525" y="3911600"/>
          <p14:tracePt t="26849" x="8001000" y="3929063"/>
          <p14:tracePt t="26851" x="7991475" y="3938588"/>
          <p14:tracePt t="26867" x="7983538" y="3956050"/>
          <p14:tracePt t="26884" x="7983538" y="3965575"/>
          <p14:tracePt t="26898" x="7966075" y="3973513"/>
          <p14:tracePt t="26916" x="7956550" y="3983038"/>
          <p14:tracePt t="26932" x="7956550" y="3990975"/>
          <p14:tracePt t="26949" x="7947025" y="3990975"/>
          <p14:tracePt t="27014" x="7939088" y="3990975"/>
          <p14:tracePt t="27047" x="7929563" y="3990975"/>
          <p14:tracePt t="27706"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053" y="452718"/>
            <a:ext cx="9649781" cy="1055240"/>
          </a:xfrm>
        </p:spPr>
        <p:txBody>
          <a:bodyPr/>
          <a:lstStyle/>
          <a:p>
            <a:r>
              <a:rPr lang="en-US" altLang="zh-CN" dirty="0" smtClean="0"/>
              <a:t>Blind injection</a:t>
            </a:r>
            <a:endParaRPr lang="zh-CN" altLang="en-US" dirty="0"/>
          </a:p>
        </p:txBody>
      </p:sp>
      <p:sp>
        <p:nvSpPr>
          <p:cNvPr id="3" name="Content Placeholder 2"/>
          <p:cNvSpPr>
            <a:spLocks noGrp="1"/>
          </p:cNvSpPr>
          <p:nvPr>
            <p:ph idx="1"/>
          </p:nvPr>
        </p:nvSpPr>
        <p:spPr>
          <a:xfrm>
            <a:off x="401053" y="1748589"/>
            <a:ext cx="11293641" cy="4764505"/>
          </a:xfrm>
        </p:spPr>
        <p:txBody>
          <a:bodyPr>
            <a:normAutofit/>
          </a:bodyPr>
          <a:lstStyle/>
          <a:p>
            <a:pPr marL="0" indent="0">
              <a:buNone/>
            </a:pPr>
            <a:r>
              <a:rPr lang="en-US" altLang="zh-CN" sz="3200" dirty="0" smtClean="0"/>
              <a:t>The error-based attacks are dependent on the exceptions that pop up to the browser. However, the experienced developers can hide the exceptions behind the browser, like this:</a:t>
            </a:r>
            <a:endParaRPr lang="zh-CN" altLang="en-US" sz="3200" dirty="0"/>
          </a:p>
        </p:txBody>
      </p:sp>
      <p:pic>
        <p:nvPicPr>
          <p:cNvPr id="4" name="Picture 3"/>
          <p:cNvPicPr>
            <a:picLocks noChangeAspect="1"/>
          </p:cNvPicPr>
          <p:nvPr/>
        </p:nvPicPr>
        <p:blipFill>
          <a:blip r:embed="rId4"/>
          <a:stretch>
            <a:fillRect/>
          </a:stretch>
        </p:blipFill>
        <p:spPr>
          <a:xfrm>
            <a:off x="1679909" y="3906252"/>
            <a:ext cx="6838448" cy="236390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88370139"/>
      </p:ext>
    </p:extLst>
  </p:cSld>
  <p:clrMapOvr>
    <a:masterClrMapping/>
  </p:clrMapOvr>
  <mc:AlternateContent xmlns:mc="http://schemas.openxmlformats.org/markup-compatibility/2006" xmlns:p14="http://schemas.microsoft.com/office/powerpoint/2010/main">
    <mc:Choice Requires="p14">
      <p:transition spd="slow" p14:dur="2000" advTm="56881"/>
    </mc:Choice>
    <mc:Fallback xmlns="">
      <p:transition spd="slow" advTm="56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352706"/>
            <a:ext cx="9404723" cy="861732"/>
          </a:xfrm>
        </p:spPr>
        <p:txBody>
          <a:bodyPr/>
          <a:lstStyle/>
          <a:p>
            <a:r>
              <a:rPr lang="en-US" altLang="zh-CN" dirty="0" smtClean="0"/>
              <a:t>Outline</a:t>
            </a:r>
            <a:endParaRPr lang="zh-CN" altLang="en-US" dirty="0"/>
          </a:p>
        </p:txBody>
      </p:sp>
      <p:sp>
        <p:nvSpPr>
          <p:cNvPr id="3" name="Content Placeholder 2"/>
          <p:cNvSpPr>
            <a:spLocks noGrp="1"/>
          </p:cNvSpPr>
          <p:nvPr>
            <p:ph idx="1"/>
          </p:nvPr>
        </p:nvSpPr>
        <p:spPr>
          <a:xfrm>
            <a:off x="771526" y="1471614"/>
            <a:ext cx="10558462" cy="4776786"/>
          </a:xfrm>
        </p:spPr>
        <p:txBody>
          <a:bodyPr>
            <a:normAutofit fontScale="92500" lnSpcReduction="10000"/>
          </a:bodyPr>
          <a:lstStyle/>
          <a:p>
            <a:pPr>
              <a:lnSpc>
                <a:spcPct val="200000"/>
              </a:lnSpc>
              <a:buFont typeface="Wingdings" panose="05000000000000000000" pitchFamily="2" charset="2"/>
              <a:buChar char="u"/>
            </a:pPr>
            <a:r>
              <a:rPr lang="en-US" altLang="zh-CN" sz="4000" dirty="0" smtClean="0"/>
              <a:t>Data</a:t>
            </a:r>
          </a:p>
          <a:p>
            <a:pPr>
              <a:lnSpc>
                <a:spcPct val="200000"/>
              </a:lnSpc>
              <a:buFont typeface="Wingdings" panose="05000000000000000000" pitchFamily="2" charset="2"/>
              <a:buChar char="u"/>
            </a:pPr>
            <a:r>
              <a:rPr lang="en-US" altLang="zh-CN" sz="4000" dirty="0" smtClean="0"/>
              <a:t>Database</a:t>
            </a:r>
          </a:p>
          <a:p>
            <a:pPr>
              <a:lnSpc>
                <a:spcPct val="200000"/>
              </a:lnSpc>
              <a:buFont typeface="Wingdings" panose="05000000000000000000" pitchFamily="2" charset="2"/>
              <a:buChar char="u"/>
            </a:pPr>
            <a:r>
              <a:rPr lang="en-US" altLang="zh-CN" sz="4000" dirty="0" smtClean="0"/>
              <a:t>SQL fundamentals</a:t>
            </a:r>
          </a:p>
          <a:p>
            <a:pPr>
              <a:lnSpc>
                <a:spcPct val="200000"/>
              </a:lnSpc>
              <a:buFont typeface="Wingdings" panose="05000000000000000000" pitchFamily="2" charset="2"/>
              <a:buChar char="u"/>
            </a:pPr>
            <a:r>
              <a:rPr lang="en-US" altLang="zh-CN" sz="4000" dirty="0" smtClean="0"/>
              <a:t>SQL injection</a:t>
            </a:r>
          </a:p>
          <a:p>
            <a:pPr marL="0" indent="0">
              <a:buNone/>
            </a:pPr>
            <a:endParaRPr lang="en-US" altLang="zh-CN" sz="4000" dirty="0" smtClean="0"/>
          </a:p>
          <a:p>
            <a:pPr marL="0" indent="0">
              <a:buNone/>
            </a:pPr>
            <a:endParaRPr lang="zh-CN" altLang="en-US" sz="40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62384890"/>
      </p:ext>
    </p:extLst>
  </p:cSld>
  <p:clrMapOvr>
    <a:masterClrMapping/>
  </p:clrMapOvr>
  <mc:AlternateContent xmlns:mc="http://schemas.openxmlformats.org/markup-compatibility/2006" xmlns:p14="http://schemas.microsoft.com/office/powerpoint/2010/main">
    <mc:Choice Requires="p14">
      <p:transition spd="slow" p14:dur="2000" advTm="44797"/>
    </mc:Choice>
    <mc:Fallback xmlns="">
      <p:transition spd="slow" advTm="447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94819"/>
          </a:xfrm>
        </p:spPr>
        <p:txBody>
          <a:bodyPr/>
          <a:lstStyle/>
          <a:p>
            <a:r>
              <a:rPr lang="en-US" altLang="zh-CN" dirty="0"/>
              <a:t>Blind </a:t>
            </a:r>
            <a:r>
              <a:rPr lang="en-US" altLang="zh-CN" dirty="0" smtClean="0"/>
              <a:t>injection (Boolean-based)</a:t>
            </a:r>
            <a:endParaRPr lang="zh-CN" altLang="en-US" dirty="0"/>
          </a:p>
        </p:txBody>
      </p:sp>
      <p:sp>
        <p:nvSpPr>
          <p:cNvPr id="3" name="Content Placeholder 2"/>
          <p:cNvSpPr>
            <a:spLocks noGrp="1"/>
          </p:cNvSpPr>
          <p:nvPr>
            <p:ph idx="1"/>
          </p:nvPr>
        </p:nvSpPr>
        <p:spPr>
          <a:xfrm>
            <a:off x="417095" y="1748589"/>
            <a:ext cx="11774905" cy="4764505"/>
          </a:xfrm>
        </p:spPr>
        <p:txBody>
          <a:bodyPr>
            <a:normAutofit/>
          </a:bodyPr>
          <a:lstStyle/>
          <a:p>
            <a:pPr marL="0" indent="0">
              <a:buNone/>
            </a:pPr>
            <a:r>
              <a:rPr lang="en-US" altLang="zh-CN" sz="3200" dirty="0" smtClean="0"/>
              <a:t>How could we bypass this barrier?</a:t>
            </a:r>
          </a:p>
          <a:p>
            <a:pPr marL="0" indent="0">
              <a:buNone/>
            </a:pPr>
            <a:r>
              <a:rPr lang="en-US" altLang="zh-CN" sz="3200" dirty="0" smtClean="0"/>
              <a:t>    We can use the judgment statement to try and see.</a:t>
            </a:r>
          </a:p>
          <a:p>
            <a:pPr marL="0" indent="0">
              <a:buNone/>
            </a:pPr>
            <a:r>
              <a:rPr lang="en-US" altLang="zh-CN" sz="3200" dirty="0" smtClean="0"/>
              <a:t>E.g., we can inject a statement to judge if the first character is ‘a’ like this:</a:t>
            </a:r>
          </a:p>
          <a:p>
            <a:pPr marL="0" indent="0">
              <a:buNone/>
            </a:pPr>
            <a:r>
              <a:rPr lang="en-US" altLang="zh-CN" sz="3200" dirty="0" smtClean="0">
                <a:hlinkClick r:id="rId5"/>
              </a:rPr>
              <a:t>http://www.abc.org/index.php?id=1 and </a:t>
            </a:r>
            <a:r>
              <a:rPr lang="en-US" altLang="zh-CN" sz="3200" dirty="0" smtClean="0">
                <a:solidFill>
                  <a:srgbClr val="FFFF00"/>
                </a:solidFill>
                <a:hlinkClick r:id="rId5"/>
              </a:rPr>
              <a:t>&lt;statement: whether the first character of the table name is ‘a’ or not&gt;</a:t>
            </a:r>
            <a:endParaRPr lang="en-US" altLang="zh-CN" sz="3200" dirty="0" smtClean="0">
              <a:solidFill>
                <a:srgbClr val="FFFF00"/>
              </a:solidFill>
            </a:endParaRPr>
          </a:p>
          <a:p>
            <a:pPr marL="0" indent="0">
              <a:buNone/>
            </a:pPr>
            <a:r>
              <a:rPr lang="en-US" altLang="zh-CN" sz="3200" dirty="0" smtClean="0"/>
              <a:t>If the result is true (the name begin with ‘a’), the output don’t change, if false an error pop up.</a:t>
            </a:r>
          </a:p>
          <a:p>
            <a:pPr marL="0" indent="0">
              <a:buNone/>
            </a:pPr>
            <a:endParaRPr lang="en-US" altLang="zh-CN" sz="3200" dirty="0" smtClean="0"/>
          </a:p>
          <a:p>
            <a:pPr marL="0" indent="0">
              <a:buNone/>
            </a:pPr>
            <a:endParaRPr lang="en-US" altLang="zh-CN" sz="3200" dirty="0" smtClean="0"/>
          </a:p>
          <a:p>
            <a:pPr marL="0" indent="0">
              <a:buNone/>
            </a:pPr>
            <a:endParaRPr lang="en-US" altLang="zh-CN" sz="3200" dirty="0" smtClean="0"/>
          </a:p>
          <a:p>
            <a:pPr marL="0" indent="0">
              <a:buNone/>
            </a:pPr>
            <a:endParaRPr lang="zh-CN" altLang="en-US" sz="32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28953199"/>
      </p:ext>
    </p:extLst>
  </p:cSld>
  <p:clrMapOvr>
    <a:masterClrMapping/>
  </p:clrMapOvr>
  <mc:AlternateContent xmlns:mc="http://schemas.openxmlformats.org/markup-compatibility/2006" xmlns:p14="http://schemas.microsoft.com/office/powerpoint/2010/main">
    <mc:Choice Requires="p14">
      <p:transition spd="slow" p14:dur="2000" advTm="87568"/>
    </mc:Choice>
    <mc:Fallback xmlns="">
      <p:transition spd="slow" advTm="87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2785" x="893763" y="4983163"/>
          <p14:tracePt t="2996" x="901700" y="4983163"/>
          <p14:tracePt t="3129" x="911225" y="4983163"/>
          <p14:tracePt t="3138" x="965200" y="4956175"/>
          <p14:tracePt t="3150" x="1062038" y="4884738"/>
          <p14:tracePt t="3151" x="1133475" y="4813300"/>
          <p14:tracePt t="3167" x="1231900" y="4670425"/>
          <p14:tracePt t="3183" x="1465263" y="4241800"/>
          <p14:tracePt t="3200" x="1687513" y="3697288"/>
          <p14:tracePt t="3216" x="2009775" y="2813050"/>
          <p14:tracePt t="3234" x="2214563" y="2224088"/>
          <p14:tracePt t="3249" x="2393950" y="1812925"/>
          <p14:tracePt t="3266" x="2571750" y="1509713"/>
          <p14:tracePt t="3268" x="2608263" y="1455738"/>
          <p14:tracePt t="3282" x="2643188" y="1419225"/>
          <p14:tracePt t="3300" x="2687638" y="1322388"/>
          <p14:tracePt t="3316" x="2697163" y="1295400"/>
          <p14:tracePt t="3333" x="2697163" y="1250950"/>
          <p14:tracePt t="3350" x="2697163" y="1231900"/>
          <p14:tracePt t="3393" x="2705100" y="1231900"/>
          <p14:tracePt t="3401" x="2705100" y="1223963"/>
          <p14:tracePt t="3418" x="2714625" y="1214438"/>
          <p14:tracePt t="3433" x="2732088" y="1187450"/>
          <p14:tracePt t="3451" x="2751138" y="1169988"/>
          <p14:tracePt t="3467" x="2759075" y="1143000"/>
          <p14:tracePt t="3484" x="2768600" y="1116013"/>
          <p14:tracePt t="3500" x="2776538" y="1116013"/>
          <p14:tracePt t="3621" x="2786063" y="1116013"/>
          <p14:tracePt t="7217" x="2776538" y="1133475"/>
          <p14:tracePt t="7225" x="2768600" y="1152525"/>
          <p14:tracePt t="7231" x="2768600" y="1169988"/>
          <p14:tracePt t="7246" x="2759075" y="1196975"/>
          <p14:tracePt t="7262" x="2732088" y="1268413"/>
          <p14:tracePt t="7264" x="2714625" y="1295400"/>
          <p14:tracePt t="7279" x="2670175" y="1384300"/>
          <p14:tracePt t="7295" x="2625725" y="1455738"/>
          <p14:tracePt t="7312" x="2562225" y="1544638"/>
          <p14:tracePt t="7328" x="2446338" y="1670050"/>
          <p14:tracePt t="7345" x="2347913" y="1758950"/>
          <p14:tracePt t="7363" x="2286000" y="1822450"/>
          <p14:tracePt t="7378" x="2224088" y="1874838"/>
          <p14:tracePt t="7395" x="2081213" y="1946275"/>
          <p14:tracePt t="7412" x="1955800" y="1982788"/>
          <p14:tracePt t="7428" x="1768475" y="2054225"/>
          <p14:tracePt t="7445" x="1652588" y="2089150"/>
          <p14:tracePt t="7463" x="1544638" y="2133600"/>
          <p14:tracePt t="7479" x="1465263" y="2170113"/>
          <p14:tracePt t="7496" x="1411288" y="2197100"/>
          <p14:tracePt t="7498" x="1366838" y="2224088"/>
          <p14:tracePt t="7513" x="1303338" y="2259013"/>
          <p14:tracePt t="7529" x="1241425" y="2312988"/>
          <p14:tracePt t="7546" x="1152525" y="2366963"/>
          <p14:tracePt t="7563" x="1108075" y="2401888"/>
          <p14:tracePt t="7579" x="1089025" y="2428875"/>
          <p14:tracePt t="7596" x="1081088" y="2438400"/>
          <p14:tracePt t="7612" x="1081088" y="2446338"/>
          <p14:tracePt t="7629" x="1071563" y="2455863"/>
          <p14:tracePt t="7631" x="1071563" y="2473325"/>
          <p14:tracePt t="7646" x="1071563" y="2482850"/>
          <p14:tracePt t="7662" x="1071563" y="2500313"/>
          <p14:tracePt t="7679" x="1089025" y="2509838"/>
          <p14:tracePt t="7697" x="1108075" y="2509838"/>
          <p14:tracePt t="7713" x="1152525" y="2509838"/>
          <p14:tracePt t="7731" x="1276350" y="2509838"/>
          <p14:tracePt t="7733" x="1347788" y="2509838"/>
          <p14:tracePt t="7746" x="1446213" y="2509838"/>
          <p14:tracePt t="7748" x="1554163" y="2509838"/>
          <p14:tracePt t="7763" x="1965325" y="2500313"/>
          <p14:tracePt t="7781" x="2303463" y="2455863"/>
          <p14:tracePt t="7797" x="2679700" y="2374900"/>
          <p14:tracePt t="7813" x="3054350" y="2303463"/>
          <p14:tracePt t="7830" x="3660775" y="2232025"/>
          <p14:tracePt t="7846" x="4044950" y="2205038"/>
          <p14:tracePt t="7864" x="4330700" y="2205038"/>
          <p14:tracePt t="7866" x="4473575" y="2205038"/>
          <p14:tracePt t="7882" x="4527550" y="2205038"/>
          <p14:tracePt t="8287" x="4518025" y="2205038"/>
          <p14:tracePt t="8295" x="4510088" y="2205038"/>
          <p14:tracePt t="8303" x="4483100" y="2224088"/>
          <p14:tracePt t="8314" x="4429125" y="2232025"/>
          <p14:tracePt t="8332" x="4286250" y="2276475"/>
          <p14:tracePt t="8333" x="4197350" y="2295525"/>
          <p14:tracePt t="8348" x="4081463" y="2322513"/>
          <p14:tracePt t="8366" x="3965575" y="2347913"/>
          <p14:tracePt t="8381" x="3946525" y="2357438"/>
          <p14:tracePt t="8593" x="3938588" y="2357438"/>
          <p14:tracePt t="8623" x="3965575" y="2357438"/>
          <p14:tracePt t="8631" x="3973513" y="2357438"/>
          <p14:tracePt t="8639" x="3983038" y="2357438"/>
          <p14:tracePt t="8649" x="3990975" y="2357438"/>
          <p14:tracePt t="8667" x="4000500" y="2347913"/>
          <p14:tracePt t="8669" x="4000500" y="2339975"/>
          <p14:tracePt t="8699" x="4000500" y="2322513"/>
          <p14:tracePt t="8717" x="4000500" y="2312988"/>
          <p14:tracePt t="8734" x="4000500" y="2303463"/>
          <p14:tracePt t="8749" x="4000500" y="2286000"/>
          <p14:tracePt t="8766" x="3990975" y="2286000"/>
          <p14:tracePt t="8783" x="3990975" y="2276475"/>
          <p14:tracePt t="8804" x="3990975" y="2268538"/>
          <p14:tracePt t="8825" x="3990975" y="2259013"/>
          <p14:tracePt t="8834" x="3990975" y="2251075"/>
          <p14:tracePt t="8850" x="3990975" y="2241550"/>
          <p14:tracePt t="8867" x="3990975" y="2232025"/>
          <p14:tracePt t="8883" x="3990975" y="2224088"/>
          <p14:tracePt t="8900" x="3990975" y="2214563"/>
          <p14:tracePt t="8919" x="3990975" y="2205038"/>
          <p14:tracePt t="8935" x="4010025" y="2205038"/>
          <p14:tracePt t="8952" x="4017963" y="2187575"/>
          <p14:tracePt t="8968" x="4027488" y="2187575"/>
          <p14:tracePt t="9115" x="4010025" y="2187575"/>
          <p14:tracePt t="9124" x="3973513" y="2187575"/>
          <p14:tracePt t="9134" x="3884613" y="2197100"/>
          <p14:tracePt t="9151" x="3759200" y="2205038"/>
          <p14:tracePt t="9167" x="3633788" y="2205038"/>
          <p14:tracePt t="9169" x="3500438" y="2205038"/>
          <p14:tracePt t="9184" x="3411538" y="2205038"/>
          <p14:tracePt t="9186" x="3322638" y="2197100"/>
          <p14:tracePt t="9202" x="3133725" y="2179638"/>
          <p14:tracePt t="9218" x="2874963" y="2170113"/>
          <p14:tracePt t="9234" x="2670175" y="2170113"/>
          <p14:tracePt t="9251" x="2411413" y="2170113"/>
          <p14:tracePt t="9268" x="2224088" y="2179638"/>
          <p14:tracePt t="9284" x="2009775" y="2179638"/>
          <p14:tracePt t="9301" x="1847850" y="2197100"/>
          <p14:tracePt t="9303" x="1758950" y="2205038"/>
          <p14:tracePt t="9318" x="1670050" y="2214563"/>
          <p14:tracePt t="9320" x="1536700" y="2232025"/>
          <p14:tracePt t="9334" x="1366838" y="2259013"/>
          <p14:tracePt t="9351" x="1169988" y="2312988"/>
          <p14:tracePt t="9368" x="1036638" y="2347913"/>
          <p14:tracePt t="9386" x="911225" y="2393950"/>
          <p14:tracePt t="9402" x="731838" y="2473325"/>
          <p14:tracePt t="9419" x="598488" y="2536825"/>
          <p14:tracePt t="9421" x="536575" y="2562225"/>
          <p14:tracePt t="9436" x="347663" y="2625725"/>
          <p14:tracePt t="9452" x="231775" y="2670175"/>
          <p14:tracePt t="9469" x="125413" y="2697163"/>
          <p14:tracePt t="9485" x="98425" y="2714625"/>
          <p14:tracePt t="9502" x="88900" y="2714625"/>
          <p14:tracePt t="9569" x="88900" y="2705100"/>
          <p14:tracePt t="9591" x="88900" y="2697163"/>
          <p14:tracePt t="9608" x="98425" y="2697163"/>
          <p14:tracePt t="9631" x="98425" y="2687638"/>
          <p14:tracePt t="9639" x="107950" y="2687638"/>
          <p14:tracePt t="9653" x="115888" y="2687638"/>
          <p14:tracePt t="9670" x="125413" y="2687638"/>
          <p14:tracePt t="9672" x="133350" y="2679700"/>
          <p14:tracePt t="9685" x="160338" y="2670175"/>
          <p14:tracePt t="9702" x="187325" y="2670175"/>
          <p14:tracePt t="9720" x="223838" y="2670175"/>
          <p14:tracePt t="9736" x="250825" y="2670175"/>
          <p14:tracePt t="9752" x="276225" y="2670175"/>
          <p14:tracePt t="9769" x="330200" y="2679700"/>
          <p14:tracePt t="9785" x="366713" y="2687638"/>
          <p14:tracePt t="9787" x="393700" y="2687638"/>
          <p14:tracePt t="9821" x="419100" y="2687638"/>
          <p14:tracePt t="9836" x="438150" y="2687638"/>
          <p14:tracePt t="9854" x="446088" y="2687638"/>
          <p14:tracePt t="9871" x="465138" y="2687638"/>
          <p14:tracePt t="9887" x="473075" y="2687638"/>
          <p14:tracePt t="9928" x="482600" y="2687638"/>
          <p14:tracePt t="9937" x="490538" y="2687638"/>
          <p14:tracePt t="9943" x="500063" y="2687638"/>
          <p14:tracePt t="9954" x="527050" y="2687638"/>
          <p14:tracePt t="9970" x="554038" y="2687638"/>
          <p14:tracePt t="9986" x="608013" y="2687638"/>
          <p14:tracePt t="10003" x="642938" y="2679700"/>
          <p14:tracePt t="10020" x="687388" y="2670175"/>
          <p14:tracePt t="10021" x="704850" y="2670175"/>
          <p14:tracePt t="10037" x="741363" y="2660650"/>
          <p14:tracePt t="10054" x="822325" y="2660650"/>
          <p14:tracePt t="10070" x="874713" y="2660650"/>
          <p14:tracePt t="10087" x="955675" y="2652713"/>
          <p14:tracePt t="10105" x="1017588" y="2652713"/>
          <p14:tracePt t="10107" x="1044575" y="2643188"/>
          <p14:tracePt t="10121" x="1081088" y="2643188"/>
          <p14:tracePt t="10138" x="1133475" y="2643188"/>
          <p14:tracePt t="10154" x="1152525" y="2643188"/>
          <p14:tracePt t="10155" x="1160463" y="2643188"/>
          <p14:tracePt t="10171" x="1196975" y="2643188"/>
          <p14:tracePt t="10188" x="1223963" y="2643188"/>
          <p14:tracePt t="10204" x="1258888" y="2643188"/>
          <p14:tracePt t="10220" x="1276350" y="2643188"/>
          <p14:tracePt t="10237" x="1303338" y="2643188"/>
          <p14:tracePt t="10254" x="1322388" y="2643188"/>
          <p14:tracePt t="10256" x="1339850" y="2643188"/>
          <p14:tracePt t="10271" x="1366838" y="2643188"/>
          <p14:tracePt t="10288" x="1393825" y="2633663"/>
          <p14:tracePt t="10304" x="1411288" y="2633663"/>
          <p14:tracePt t="10320" x="1428750" y="2625725"/>
          <p14:tracePt t="10338" x="1446213" y="2616200"/>
          <p14:tracePt t="10355" x="1455738" y="2608263"/>
          <p14:tracePt t="10359" x="1465263" y="2608263"/>
          <p14:tracePt t="10374" x="1473200" y="2598738"/>
          <p14:tracePt t="10390" x="1482725" y="2598738"/>
          <p14:tracePt t="10406" x="1482725" y="2589213"/>
          <p14:tracePt t="10514" x="1490663" y="2589213"/>
          <p14:tracePt t="10538" x="1490663" y="2581275"/>
          <p14:tracePt t="10594" x="1500188" y="2581275"/>
          <p14:tracePt t="10609" x="1509713" y="2581275"/>
          <p14:tracePt t="10632" x="1517650" y="2571750"/>
          <p14:tracePt t="10701" x="1527175" y="2571750"/>
          <p14:tracePt t="10749" x="1527175" y="2562225"/>
          <p14:tracePt t="11407" x="1598613" y="2544763"/>
          <p14:tracePt t="11414" x="1660525" y="2527300"/>
          <p14:tracePt t="11424" x="1741488" y="2509838"/>
          <p14:tracePt t="11441" x="1938338" y="2473325"/>
          <p14:tracePt t="11457" x="2197100" y="2419350"/>
          <p14:tracePt t="11474" x="2339975" y="2411413"/>
          <p14:tracePt t="11476" x="2411413" y="2401888"/>
          <p14:tracePt t="11492" x="2465388" y="2393950"/>
          <p14:tracePt t="11508" x="2509838" y="2393950"/>
          <p14:tracePt t="11526" x="2527300" y="2393950"/>
          <p14:tracePt t="11542" x="2536825" y="2393950"/>
          <p14:tracePt t="11558" x="2554288" y="2393950"/>
          <p14:tracePt t="11575" x="2571750" y="2411413"/>
          <p14:tracePt t="11577" x="2581275" y="2411413"/>
          <p14:tracePt t="11592" x="2589213" y="2428875"/>
          <p14:tracePt t="11595" x="2598738" y="2428875"/>
          <p14:tracePt t="11609" x="2608263" y="2438400"/>
          <p14:tracePt t="11624" x="2608263" y="2446338"/>
          <p14:tracePt t="11688" x="2608263" y="2455863"/>
          <p14:tracePt t="11694" x="2616200" y="2455863"/>
          <p14:tracePt t="11719" x="2625725" y="2455863"/>
          <p14:tracePt t="11735" x="2633663" y="2455863"/>
          <p14:tracePt t="11750" x="2643188" y="2455863"/>
          <p14:tracePt t="11766" x="2652713" y="2455863"/>
          <p14:tracePt t="11776" x="2660650" y="2455863"/>
          <p14:tracePt t="12132" x="2670175" y="2455863"/>
          <p14:tracePt t="12148" x="2670175" y="2446338"/>
          <p14:tracePt t="12156" x="2679700" y="2446338"/>
          <p14:tracePt t="12172" x="2679700" y="2438400"/>
          <p14:tracePt t="12180" x="2687638" y="2438400"/>
          <p14:tracePt t="12196" x="2697163" y="2438400"/>
          <p14:tracePt t="12210" x="2714625" y="2428875"/>
          <p14:tracePt t="12226" x="2741613" y="2428875"/>
          <p14:tracePt t="12243" x="2768600" y="2428875"/>
          <p14:tracePt t="12261" x="2803525" y="2428875"/>
          <p14:tracePt t="12278" x="2813050" y="2428875"/>
          <p14:tracePt t="12295" x="2840038" y="2428875"/>
          <p14:tracePt t="12298" x="2847975" y="2428875"/>
          <p14:tracePt t="12310" x="2857500" y="2428875"/>
          <p14:tracePt t="12329" x="2901950" y="2419350"/>
          <p14:tracePt t="12344" x="2946400" y="2411413"/>
          <p14:tracePt t="12361" x="3036888" y="2411413"/>
          <p14:tracePt t="12377" x="3108325" y="2411413"/>
          <p14:tracePt t="12393" x="3232150" y="2411413"/>
          <p14:tracePt t="12410" x="3303588" y="2411413"/>
          <p14:tracePt t="12427" x="3384550" y="2411413"/>
          <p14:tracePt t="12444" x="3517900" y="2411413"/>
          <p14:tracePt t="12446" x="3571875" y="2411413"/>
          <p14:tracePt t="12461" x="3652838" y="2411413"/>
          <p14:tracePt t="12478" x="3759200" y="2411413"/>
          <p14:tracePt t="12495" x="3813175" y="2411413"/>
          <p14:tracePt t="12512" x="3848100" y="2411413"/>
          <p14:tracePt t="12528" x="3857625" y="2411413"/>
          <p14:tracePt t="14729" x="3867150" y="2419350"/>
          <p14:tracePt t="14745" x="3875088" y="2419350"/>
          <p14:tracePt t="14758" x="3875088" y="2428875"/>
          <p14:tracePt t="14767" x="3884613" y="2428875"/>
          <p14:tracePt t="14808" x="3902075" y="2428875"/>
          <p14:tracePt t="14830" x="3911600" y="2428875"/>
          <p14:tracePt t="14836" x="3919538" y="2428875"/>
          <p14:tracePt t="14852" x="3929063" y="2428875"/>
          <p14:tracePt t="14869" x="3938588" y="2428875"/>
          <p14:tracePt t="14955" x="3946525" y="2438400"/>
          <p14:tracePt t="14970" x="3946525" y="2446338"/>
          <p14:tracePt t="14980" x="3946525" y="2455863"/>
          <p14:tracePt t="14987" x="3946525" y="2465388"/>
          <p14:tracePt t="15004" x="3946525" y="2473325"/>
          <p14:tracePt t="15019" x="3946525" y="2482850"/>
          <p14:tracePt t="15135" x="3946525" y="2473325"/>
          <p14:tracePt t="15252" x="3956050" y="2473325"/>
          <p14:tracePt t="15258" x="3965575" y="2473325"/>
          <p14:tracePt t="15269" x="3973513" y="2473325"/>
          <p14:tracePt t="15286" x="3973513" y="2500313"/>
          <p14:tracePt t="15302" x="3983038" y="2517775"/>
          <p14:tracePt t="15319" x="3990975" y="2554288"/>
          <p14:tracePt t="15336" x="4000500" y="2562225"/>
          <p14:tracePt t="15338" x="4010025" y="2562225"/>
          <p14:tracePt t="15353" x="4027488" y="2581275"/>
          <p14:tracePt t="15371" x="4054475" y="2589213"/>
          <p14:tracePt t="15387" x="4071938" y="2598738"/>
          <p14:tracePt t="15403" x="4081463" y="2608263"/>
          <p14:tracePt t="15420" x="4089400" y="2616200"/>
          <p14:tracePt t="15462" x="4071938" y="2616200"/>
          <p14:tracePt t="15470" x="4054475" y="2616200"/>
          <p14:tracePt t="15479" x="4027488" y="2625725"/>
          <p14:tracePt t="15487" x="4017963" y="2633663"/>
          <p14:tracePt t="15503" x="4010025" y="2652713"/>
          <p14:tracePt t="15520" x="4010025" y="2670175"/>
          <p14:tracePt t="15536" x="4010025" y="2687638"/>
          <p14:tracePt t="15553" x="4010025" y="2697163"/>
          <p14:tracePt t="15642" x="4010025" y="2687638"/>
          <p14:tracePt t="15651" x="4010025" y="2679700"/>
          <p14:tracePt t="15658" x="4010025" y="2670175"/>
          <p14:tracePt t="15670" x="4010025" y="2660650"/>
          <p14:tracePt t="15687" x="4017963" y="2633663"/>
          <p14:tracePt t="15689" x="4027488" y="2616200"/>
          <p14:tracePt t="15704" x="4071938" y="2598738"/>
          <p14:tracePt t="15720" x="4089400" y="2589213"/>
          <p14:tracePt t="15737" x="4108450" y="2589213"/>
          <p14:tracePt t="15758" x="4116388" y="2581275"/>
          <p14:tracePt t="15770" x="4125913" y="2581275"/>
          <p14:tracePt t="15787" x="4133850" y="2571750"/>
          <p14:tracePt t="15868" x="4133850" y="2562225"/>
          <p14:tracePt t="15876" x="4143375" y="2554288"/>
          <p14:tracePt t="15901" x="4143375" y="2544763"/>
          <p14:tracePt t="15908" x="4152900" y="2544763"/>
          <p14:tracePt t="15921" x="4152900" y="2536825"/>
          <p14:tracePt t="16041" x="4152900" y="2527300"/>
          <p14:tracePt t="16057" x="4152900" y="2517775"/>
          <p14:tracePt t="16275" x="4143375" y="2527300"/>
          <p14:tracePt t="16282" x="4125913" y="2527300"/>
          <p14:tracePt t="16291" x="4125913" y="2544763"/>
          <p14:tracePt t="16306" x="4089400" y="2562225"/>
          <p14:tracePt t="16323" x="4071938" y="2581275"/>
          <p14:tracePt t="16340" x="4062413" y="2608263"/>
          <p14:tracePt t="16357" x="4054475" y="2643188"/>
          <p14:tracePt t="16373" x="4044950" y="2660650"/>
          <p14:tracePt t="16390" x="4044950" y="2670175"/>
          <p14:tracePt t="16406" x="4037013" y="2679700"/>
          <p14:tracePt t="16424" x="4017963" y="2705100"/>
          <p14:tracePt t="16425" x="4010025" y="2714625"/>
          <p14:tracePt t="16439" x="3983038" y="2759075"/>
          <p14:tracePt t="16456" x="3946525" y="2803525"/>
          <p14:tracePt t="16472" x="3929063" y="2840038"/>
          <p14:tracePt t="16489" x="3919538" y="2874963"/>
          <p14:tracePt t="16506" x="3919538" y="2911475"/>
          <p14:tracePt t="16523" x="3919538" y="2938463"/>
          <p14:tracePt t="16525" x="3938588" y="2955925"/>
          <p14:tracePt t="16540" x="3946525" y="2973388"/>
          <p14:tracePt t="16556" x="3946525" y="2982913"/>
          <p14:tracePt t="16574" x="3946525" y="2990850"/>
          <p14:tracePt t="16658" x="3946525" y="2982913"/>
          <p14:tracePt t="16683" x="3946525" y="2973388"/>
          <p14:tracePt t="16704" x="3956050" y="2973388"/>
          <p14:tracePt t="16946" x="3956050" y="2965450"/>
          <p14:tracePt t="16954" x="3956050" y="2955925"/>
          <p14:tracePt t="16979" x="3956050" y="2946400"/>
          <p14:tracePt t="16996" x="3956050" y="2938463"/>
          <p14:tracePt t="17292" x="3956050" y="2928938"/>
          <p14:tracePt t="17307" x="3956050" y="2919413"/>
          <p14:tracePt t="17683" x="3965575" y="2911475"/>
          <p14:tracePt t="17690" x="3973513" y="2901950"/>
          <p14:tracePt t="17698" x="3990975" y="2884488"/>
          <p14:tracePt t="17710" x="3990975" y="2874963"/>
          <p14:tracePt t="17726" x="4017963" y="2840038"/>
          <p14:tracePt t="17728" x="4027488" y="2830513"/>
          <p14:tracePt t="17743" x="4037013" y="2822575"/>
          <p14:tracePt t="17761" x="4054475" y="2786063"/>
          <p14:tracePt t="17777" x="4062413" y="2768600"/>
          <p14:tracePt t="17793" x="4081463" y="2751138"/>
          <p14:tracePt t="17811" x="4081463" y="2732088"/>
          <p14:tracePt t="17814" x="4089400" y="2732088"/>
          <p14:tracePt t="17827" x="4089400" y="2724150"/>
          <p14:tracePt t="17843" x="4098925" y="2714625"/>
          <p14:tracePt t="17860" x="4098925" y="2705100"/>
          <p14:tracePt t="17877" x="4108450" y="2697163"/>
          <p14:tracePt t="17902" x="4108450" y="2687638"/>
          <p14:tracePt t="17924" x="4116388" y="2687638"/>
          <p14:tracePt t="18401" x="4125913" y="2687638"/>
          <p14:tracePt t="18408" x="4133850" y="2679700"/>
          <p14:tracePt t="18424" x="4152900" y="2679700"/>
          <p14:tracePt t="18433" x="4152900" y="2670175"/>
          <p14:tracePt t="18445" x="4160838" y="2670175"/>
          <p14:tracePt t="18462" x="4179888" y="2670175"/>
          <p14:tracePt t="18480" x="4241800" y="2670175"/>
          <p14:tracePt t="18496" x="4313238" y="2670175"/>
          <p14:tracePt t="18513" x="4384675" y="2670175"/>
          <p14:tracePt t="18529" x="4500563" y="2670175"/>
          <p14:tracePt t="18546" x="4598988" y="2670175"/>
          <p14:tracePt t="18562" x="4768850" y="2660650"/>
          <p14:tracePt t="18565" x="4840288" y="2660650"/>
          <p14:tracePt t="18579" x="4938713" y="2660650"/>
          <p14:tracePt t="18596" x="5322888" y="2679700"/>
          <p14:tracePt t="18612" x="5518150" y="2714625"/>
          <p14:tracePt t="18629" x="5732463" y="2741613"/>
          <p14:tracePt t="18646" x="5867400" y="2759075"/>
          <p14:tracePt t="18662" x="5991225" y="2776538"/>
          <p14:tracePt t="18679" x="6116638" y="2795588"/>
          <p14:tracePt t="18696" x="6188075" y="2803525"/>
          <p14:tracePt t="18714" x="6286500" y="2813050"/>
          <p14:tracePt t="18716" x="6323013" y="2813050"/>
          <p14:tracePt t="18730" x="6429375" y="2822575"/>
          <p14:tracePt t="18747" x="6581775" y="2840038"/>
          <p14:tracePt t="18764" x="6724650" y="2867025"/>
          <p14:tracePt t="18779" x="6946900" y="2894013"/>
          <p14:tracePt t="18796" x="7116763" y="2911475"/>
          <p14:tracePt t="18813" x="7296150" y="2928938"/>
          <p14:tracePt t="18815" x="7446963" y="2955925"/>
          <p14:tracePt t="18831" x="7634288" y="2973388"/>
          <p14:tracePt t="18847" x="7929563" y="3000375"/>
          <p14:tracePt t="18863" x="8134350" y="3027363"/>
          <p14:tracePt t="18880" x="8296275" y="3044825"/>
          <p14:tracePt t="18897" x="8394700" y="3044825"/>
          <p14:tracePt t="18913" x="8412163" y="3044825"/>
          <p14:tracePt t="18930" x="8412163" y="3036888"/>
          <p14:tracePt t="18947" x="8412163" y="3017838"/>
          <p14:tracePt t="18965" x="8420100" y="2990850"/>
          <p14:tracePt t="18966" x="8420100" y="2982913"/>
          <p14:tracePt t="18981" x="8429625" y="2965450"/>
          <p14:tracePt t="18998" x="8456613" y="2946400"/>
          <p14:tracePt t="19014" x="8483600" y="2919413"/>
          <p14:tracePt t="19031" x="8528050" y="2894013"/>
          <p14:tracePt t="19048" x="8555038" y="2867025"/>
          <p14:tracePt t="19065" x="8572500" y="2840038"/>
          <p14:tracePt t="19081" x="8572500" y="2830513"/>
          <p14:tracePt t="19097" x="8572500" y="2813050"/>
          <p14:tracePt t="19121" x="8572500" y="2803525"/>
          <p14:tracePt t="19137" x="8562975" y="2803525"/>
          <p14:tracePt t="19147" x="8562975" y="2795588"/>
          <p14:tracePt t="19164" x="8537575" y="2768600"/>
          <p14:tracePt t="19166" x="8518525" y="2751138"/>
          <p14:tracePt t="19181" x="8501063" y="2714625"/>
          <p14:tracePt t="19184" x="8483600" y="2687638"/>
          <p14:tracePt t="19199" x="8466138" y="2652713"/>
          <p14:tracePt t="19200" x="8456613" y="2633663"/>
          <p14:tracePt t="19215" x="8439150" y="2581275"/>
          <p14:tracePt t="19231" x="8420100" y="2544763"/>
          <p14:tracePt t="19247" x="8420100" y="2527300"/>
          <p14:tracePt t="19265" x="8412163" y="2500313"/>
          <p14:tracePt t="19282" x="8412163" y="2490788"/>
          <p14:tracePt t="19298" x="8412163" y="2482850"/>
          <p14:tracePt t="19659" x="8412163" y="2465388"/>
          <p14:tracePt t="19668" x="8412163" y="2455863"/>
          <p14:tracePt t="19675" x="8412163" y="2446338"/>
          <p14:tracePt t="19684" x="8412163" y="2438400"/>
          <p14:tracePt t="19700" x="8412163" y="2419350"/>
          <p14:tracePt t="19716" x="8412163" y="2401888"/>
          <p14:tracePt t="19733" x="8412163" y="2384425"/>
          <p14:tracePt t="19749" x="8412163" y="2374900"/>
          <p14:tracePt t="19766" x="8412163" y="2366963"/>
          <p14:tracePt t="19783" x="8412163" y="2357438"/>
          <p14:tracePt t="19799" x="8412163" y="2339975"/>
          <p14:tracePt t="19801" x="8412163" y="2330450"/>
          <p14:tracePt t="19818" x="8412163" y="2322513"/>
          <p14:tracePt t="19833" x="8412163" y="2303463"/>
          <p14:tracePt t="19849" x="8412163" y="2295525"/>
          <p14:tracePt t="19957" x="8412163" y="2286000"/>
          <p14:tracePt t="19982" x="8412163" y="2276475"/>
          <p14:tracePt t="19996" x="8412163" y="2268538"/>
          <p14:tracePt t="20019" x="8412163" y="2259013"/>
          <p14:tracePt t="20081" x="8412163" y="2251075"/>
          <p14:tracePt t="20200" x="8412163" y="2241550"/>
          <p14:tracePt t="20206" x="8412163" y="2232025"/>
          <p14:tracePt t="20223" x="8412163" y="2224088"/>
          <p14:tracePt t="20234" x="8412163" y="2214563"/>
          <p14:tracePt t="20251" x="8402638" y="2205038"/>
          <p14:tracePt t="20269" x="8348663" y="2187575"/>
          <p14:tracePt t="20284" x="8277225" y="2170113"/>
          <p14:tracePt t="20301" x="8161338" y="2152650"/>
          <p14:tracePt t="20318" x="8001000" y="2133600"/>
          <p14:tracePt t="20334" x="7885113" y="2116138"/>
          <p14:tracePt t="20351" x="7777163" y="2098675"/>
          <p14:tracePt t="20368" x="7732713" y="2081213"/>
          <p14:tracePt t="20384" x="7680325" y="2062163"/>
          <p14:tracePt t="20402" x="7661275" y="2044700"/>
          <p14:tracePt t="20404" x="7661275" y="2036763"/>
          <p14:tracePt t="20419" x="7643813" y="2017713"/>
          <p14:tracePt t="20435" x="7634288" y="2009775"/>
          <p14:tracePt t="20452" x="7626350" y="2000250"/>
          <p14:tracePt t="20468" x="7616825" y="1982788"/>
          <p14:tracePt t="20485" x="7599363" y="1973263"/>
          <p14:tracePt t="20501" x="7572375" y="1965325"/>
          <p14:tracePt t="20503" x="7562850" y="1965325"/>
          <p14:tracePt t="20519" x="7554913" y="1955800"/>
          <p14:tracePt t="20535" x="7545388" y="1955800"/>
          <p14:tracePt t="21372" x="7491413" y="1973263"/>
          <p14:tracePt t="21379" x="7466013" y="1982788"/>
          <p14:tracePt t="21389" x="7446963" y="1990725"/>
          <p14:tracePt t="21404" x="7402513" y="2009775"/>
          <p14:tracePt t="21422" x="7340600" y="2054225"/>
          <p14:tracePt t="21438" x="7269163" y="2081213"/>
          <p14:tracePt t="21454" x="7161213" y="2125663"/>
          <p14:tracePt t="21471" x="7099300" y="2160588"/>
          <p14:tracePt t="21473" x="7062788" y="2187575"/>
          <p14:tracePt t="21488" x="7010400" y="2214563"/>
          <p14:tracePt t="21505" x="6911975" y="2268538"/>
          <p14:tracePt t="21521" x="6823075" y="2322513"/>
          <p14:tracePt t="21539" x="6777038" y="2366963"/>
          <p14:tracePt t="21555" x="6724650" y="2465388"/>
          <p14:tracePt t="21571" x="6670675" y="2562225"/>
          <p14:tracePt t="21588" x="6616700" y="2643188"/>
          <p14:tracePt t="21606" x="6483350" y="2786063"/>
          <p14:tracePt t="21622" x="6394450" y="2847975"/>
          <p14:tracePt t="21638" x="6215063" y="2946400"/>
          <p14:tracePt t="21656" x="6072188" y="3027363"/>
          <p14:tracePt t="21673" x="5894388" y="3152775"/>
          <p14:tracePt t="21688" x="5795963" y="3214688"/>
          <p14:tracePt t="21690" x="5776913" y="3232150"/>
          <p14:tracePt t="21706" x="5741988" y="3259138"/>
          <p14:tracePt t="21722" x="5732463" y="3268663"/>
          <p14:tracePt t="21778" x="5724525" y="3268663"/>
          <p14:tracePt t="21785" x="5715000" y="3268663"/>
          <p14:tracePt t="21794" x="5705475" y="3268663"/>
          <p14:tracePt t="21811" x="5688013" y="3268663"/>
          <p14:tracePt t="25553" x="5653088" y="3286125"/>
          <p14:tracePt t="25562" x="5599113" y="3313113"/>
          <p14:tracePt t="25569" x="5562600" y="3330575"/>
          <p14:tracePt t="25583" x="5545138" y="3330575"/>
          <p14:tracePt t="25600" x="5537200" y="3313113"/>
          <p14:tracePt t="25617" x="5510213" y="3286125"/>
          <p14:tracePt t="25633" x="5483225" y="3241675"/>
          <p14:tracePt t="25650" x="5465763" y="3232150"/>
          <p14:tracePt t="25835" x="5465763" y="3224213"/>
          <p14:tracePt t="25845" x="5473700" y="3224213"/>
          <p14:tracePt t="25866" x="5483225" y="3214688"/>
          <p14:tracePt t="26147" x="5483225" y="3205163"/>
          <p14:tracePt t="26156" x="5483225" y="3197225"/>
          <p14:tracePt t="26169" x="5483225" y="3187700"/>
          <p14:tracePt t="26185" x="5483225" y="3152775"/>
          <p14:tracePt t="26187" x="5483225" y="3133725"/>
          <p14:tracePt t="26203" x="5483225" y="3116263"/>
          <p14:tracePt t="26220" x="5491163" y="3089275"/>
          <p14:tracePt t="26235" x="5491163" y="3071813"/>
          <p14:tracePt t="26257" x="5491163" y="3062288"/>
          <p14:tracePt t="26273" x="5491163" y="3054350"/>
          <p14:tracePt t="26303" x="5473700" y="3044825"/>
          <p14:tracePt t="26312" x="5456238" y="3044825"/>
          <p14:tracePt t="26320" x="5411788" y="3044825"/>
          <p14:tracePt t="26336" x="5313363" y="3044825"/>
          <p14:tracePt t="26352" x="5197475" y="3054350"/>
          <p14:tracePt t="26369" x="5000625" y="3081338"/>
          <p14:tracePt t="26386" x="4822825" y="3125788"/>
          <p14:tracePt t="26403" x="4527550" y="3205163"/>
          <p14:tracePt t="26406" x="4429125" y="3224213"/>
          <p14:tracePt t="26420" x="4330700" y="3259138"/>
          <p14:tracePt t="26437" x="4044950" y="3348038"/>
          <p14:tracePt t="26438" x="3965575" y="3375025"/>
          <p14:tracePt t="26453" x="3786188" y="3429000"/>
          <p14:tracePt t="26469" x="3581400" y="3500438"/>
          <p14:tracePt t="26486" x="3429000" y="3536950"/>
          <p14:tracePt t="26503" x="3259138" y="3571875"/>
          <p14:tracePt t="26519" x="3062288" y="3616325"/>
          <p14:tracePt t="26538" x="2928938" y="3643313"/>
          <p14:tracePt t="26554" x="2894013" y="3652838"/>
          <p14:tracePt t="26602" x="2894013" y="3660775"/>
          <p14:tracePt t="26609" x="2884488" y="3670300"/>
          <p14:tracePt t="26621" x="2857500" y="3687763"/>
          <p14:tracePt t="26638" x="2786063" y="3697288"/>
          <p14:tracePt t="26640" x="2741613" y="3697288"/>
          <p14:tracePt t="26654" x="2660650" y="3724275"/>
          <p14:tracePt t="26656" x="2633663" y="3724275"/>
          <p14:tracePt t="26671" x="2616200" y="3732213"/>
          <p14:tracePt t="26673" x="2608263" y="3732213"/>
          <p14:tracePt t="26687" x="2581275" y="3741738"/>
          <p14:tracePt t="26975" x="2589213" y="3741738"/>
          <p14:tracePt t="26983" x="2608263" y="3732213"/>
          <p14:tracePt t="26991" x="2625725" y="3724275"/>
          <p14:tracePt t="27007" x="2643188" y="3705225"/>
          <p14:tracePt t="27023" x="2660650" y="3697288"/>
          <p14:tracePt t="27070" x="2660650" y="3687763"/>
          <p14:tracePt t="27086" x="2652713" y="3687763"/>
          <p14:tracePt t="27101" x="2652713" y="3679825"/>
          <p14:tracePt t="27124" x="2652713" y="3670300"/>
          <p14:tracePt t="27141" x="2660650" y="3660775"/>
          <p14:tracePt t="27147" x="2679700" y="3652838"/>
          <p14:tracePt t="27157" x="2679700" y="3633788"/>
          <p14:tracePt t="27172" x="2687638" y="3633788"/>
          <p14:tracePt t="27189" x="2697163" y="3616325"/>
          <p14:tracePt t="27205" x="2697163" y="3581400"/>
          <p14:tracePt t="27221" x="2705100" y="3581400"/>
          <p14:tracePt t="27238" x="2705100" y="3571875"/>
          <p14:tracePt t="27257" x="2714625" y="3571875"/>
          <p14:tracePt t="27287" x="2724150" y="3571875"/>
          <p14:tracePt t="27304" x="2724150" y="3562350"/>
          <p14:tracePt t="27319" x="2732088" y="3562350"/>
          <p14:tracePt t="27374" x="2732088" y="3554413"/>
          <p14:tracePt t="27413" x="2741613" y="3554413"/>
          <p14:tracePt t="27445" x="2741613" y="3544888"/>
          <p14:tracePt t="27751" x="2741613" y="3536950"/>
          <p14:tracePt t="27828" x="2741613" y="3527425"/>
          <p14:tracePt t="27844" x="2751138" y="3527425"/>
          <p14:tracePt t="28001" x="2732088" y="3536950"/>
          <p14:tracePt t="28008" x="2705100" y="3571875"/>
          <p14:tracePt t="28016" x="2670175" y="3598863"/>
          <p14:tracePt t="28024" x="2616200" y="3643313"/>
          <p14:tracePt t="28041" x="2581275" y="3670300"/>
          <p14:tracePt t="28057" x="2554288" y="3670300"/>
          <p14:tracePt t="28075" x="2490788" y="3679825"/>
          <p14:tracePt t="28091" x="2419350" y="3679825"/>
          <p14:tracePt t="28095" x="2366963" y="3687763"/>
          <p14:tracePt t="28108" x="2259013" y="3697288"/>
          <p14:tracePt t="28124" x="2116138" y="3714750"/>
          <p14:tracePt t="28126" x="2017713" y="3732213"/>
          <p14:tracePt t="28141" x="1731963" y="3795713"/>
          <p14:tracePt t="28158" x="1517650" y="3840163"/>
          <p14:tracePt t="28175" x="1241425" y="3938588"/>
          <p14:tracePt t="28192" x="1062038" y="4017963"/>
          <p14:tracePt t="28208" x="893763" y="4108450"/>
          <p14:tracePt t="28225" x="660400" y="4268788"/>
          <p14:tracePt t="28226" x="598488" y="4340225"/>
          <p14:tracePt t="28242" x="455613" y="4473575"/>
          <p14:tracePt t="28258" x="384175" y="4562475"/>
          <p14:tracePt t="28276" x="339725" y="4625975"/>
          <p14:tracePt t="28291" x="322263" y="4670425"/>
          <p14:tracePt t="28309" x="322263" y="4687888"/>
          <p14:tracePt t="28326" x="322263" y="4705350"/>
          <p14:tracePt t="28368" x="322263" y="4714875"/>
          <p14:tracePt t="28376" x="322263" y="4724400"/>
          <p14:tracePt t="28382" x="322263" y="4732338"/>
          <p14:tracePt t="28392" x="339725" y="4741863"/>
          <p14:tracePt t="28409" x="366713" y="4759325"/>
          <p14:tracePt t="28425" x="473075" y="4795838"/>
          <p14:tracePt t="28442" x="696913" y="4884738"/>
          <p14:tracePt t="28459" x="946150" y="4956175"/>
          <p14:tracePt t="28476" x="1679575" y="5099050"/>
          <p14:tracePt t="28492" x="2179638" y="5160963"/>
          <p14:tracePt t="28509" x="2973388" y="5241925"/>
          <p14:tracePt t="28525" x="3554413" y="5313363"/>
          <p14:tracePt t="28543" x="4402138" y="5446713"/>
          <p14:tracePt t="28560" x="5108575" y="5527675"/>
          <p14:tracePt t="28562" x="5500688" y="5581650"/>
          <p14:tracePt t="28577" x="6161088" y="5634038"/>
          <p14:tracePt t="28578" x="6554788" y="5670550"/>
          <p14:tracePt t="28594" x="6902450" y="5688013"/>
          <p14:tracePt t="28597" x="7224713" y="5715000"/>
          <p14:tracePt t="28610" x="8027988" y="5732463"/>
          <p14:tracePt t="28626" x="8474075" y="5741988"/>
          <p14:tracePt t="28643" x="8804275" y="5732463"/>
          <p14:tracePt t="28660" x="9242425" y="5680075"/>
          <p14:tracePt t="28676" x="9474200" y="5643563"/>
          <p14:tracePt t="28693" x="9653588" y="5589588"/>
          <p14:tracePt t="28709" x="9796463" y="5554663"/>
          <p14:tracePt t="28726" x="9991725" y="5500688"/>
          <p14:tracePt t="28743" x="10063163" y="5491163"/>
          <p14:tracePt t="28760" x="10117138" y="5456238"/>
          <p14:tracePt t="28777" x="10144125" y="5429250"/>
          <p14:tracePt t="28794" x="10161588" y="5402263"/>
          <p14:tracePt t="28810" x="10180638" y="5357813"/>
          <p14:tracePt t="28812" x="10188575" y="5348288"/>
          <p14:tracePt t="28828" x="10206038" y="5340350"/>
          <p14:tracePt t="28830" x="10233025" y="5303838"/>
          <p14:tracePt t="28844" x="10277475" y="5268913"/>
          <p14:tracePt t="28860" x="10331450" y="5187950"/>
          <p14:tracePt t="28877" x="10412413" y="5045075"/>
          <p14:tracePt t="28894" x="10447338" y="4919663"/>
          <p14:tracePt t="28910" x="10483850" y="4751388"/>
          <p14:tracePt t="28927" x="10483850" y="4625975"/>
          <p14:tracePt t="28944" x="10456863" y="4429125"/>
          <p14:tracePt t="28960" x="10412413" y="4251325"/>
          <p14:tracePt t="28962" x="10375900" y="4143375"/>
          <p14:tracePt t="28977" x="10198100" y="3919538"/>
          <p14:tracePt t="28994" x="10018713" y="3795713"/>
          <p14:tracePt t="29010" x="9867900" y="3705225"/>
          <p14:tracePt t="29028" x="9705975" y="3670300"/>
          <p14:tracePt t="29045" x="9590088" y="3670300"/>
          <p14:tracePt t="29062" x="9348788" y="3679825"/>
          <p14:tracePt t="29064" x="9232900" y="3687763"/>
          <p14:tracePt t="29078" x="8902700" y="3724275"/>
          <p14:tracePt t="29094" x="8456613" y="3759200"/>
          <p14:tracePt t="29111" x="8251825" y="3776663"/>
          <p14:tracePt t="29127" x="8153400" y="3786188"/>
          <p14:tracePt t="29267" x="8161338" y="3786188"/>
          <p14:tracePt t="29274" x="8180388" y="3768725"/>
          <p14:tracePt t="29282" x="8197850" y="3768725"/>
          <p14:tracePt t="29296" x="8205788" y="3759200"/>
          <p14:tracePt t="29313" x="8180388" y="3759200"/>
          <p14:tracePt t="29328" x="8081963" y="3768725"/>
          <p14:tracePt t="29345" x="7956550" y="3795713"/>
          <p14:tracePt t="29362" x="7867650" y="3813175"/>
          <p14:tracePt t="29378" x="7705725" y="3840163"/>
          <p14:tracePt t="29395" x="7572375" y="3857625"/>
          <p14:tracePt t="29411" x="7446963" y="3867150"/>
          <p14:tracePt t="29428" x="7286625" y="3875088"/>
          <p14:tracePt t="29430" x="7215188" y="3875088"/>
          <p14:tracePt t="29446" x="7089775" y="3875088"/>
          <p14:tracePt t="29462" x="6973888" y="3875088"/>
          <p14:tracePt t="29478" x="6919913" y="3875088"/>
          <p14:tracePt t="29495" x="6875463" y="3875088"/>
          <p14:tracePt t="29524" x="6884988" y="3867150"/>
          <p14:tracePt t="29532" x="6884988" y="3857625"/>
          <p14:tracePt t="29664" x="6867525" y="3857625"/>
          <p14:tracePt t="29673" x="6804025" y="3894138"/>
          <p14:tracePt t="29680" x="6724650" y="3938588"/>
          <p14:tracePt t="29696" x="6688138" y="3946525"/>
          <p14:tracePt t="29729" x="6680200" y="3956050"/>
          <p14:tracePt t="29747" x="6616700" y="3990975"/>
          <p14:tracePt t="29763" x="6510338" y="4010025"/>
          <p14:tracePt t="29780" x="6438900" y="4027488"/>
          <p14:tracePt t="29783" x="6419850" y="4037013"/>
          <p14:tracePt t="29907" x="6419850" y="4044950"/>
          <p14:tracePt t="29923" x="6419850" y="4027488"/>
          <p14:tracePt t="29930" x="6419850" y="4017963"/>
          <p14:tracePt t="29938" x="6429375" y="4000500"/>
          <p14:tracePt t="29946" x="6465888" y="3983038"/>
          <p14:tracePt t="29963" x="6589713" y="3929063"/>
          <p14:tracePt t="29981" x="6769100" y="3884613"/>
          <p14:tracePt t="29983" x="6875463" y="3867150"/>
          <p14:tracePt t="29996" x="7010400" y="3848100"/>
          <p14:tracePt t="29999" x="7277100" y="3786188"/>
          <p14:tracePt t="30015" x="7348538" y="3776663"/>
          <p14:tracePt t="30016" x="7412038" y="3768725"/>
          <p14:tracePt t="30030" x="7483475" y="3759200"/>
          <p14:tracePt t="30048" x="7724775" y="3741738"/>
          <p14:tracePt t="30064" x="7831138" y="3741738"/>
          <p14:tracePt t="30080" x="7956550" y="3732213"/>
          <p14:tracePt t="30097" x="8027988" y="3724275"/>
          <p14:tracePt t="30114" x="8081963" y="3724275"/>
          <p14:tracePt t="30131" x="8099425" y="3724275"/>
          <p14:tracePt t="30384" x="8108950" y="3724275"/>
          <p14:tracePt t="30406" x="8116888" y="3724275"/>
          <p14:tracePt t="30414" x="8116888" y="3732213"/>
          <p14:tracePt t="30422" x="8126413" y="3732213"/>
          <p14:tracePt t="30432" x="8126413" y="3741738"/>
          <p14:tracePt t="30448" x="8153400" y="3759200"/>
          <p14:tracePt t="30465" x="8188325" y="3776663"/>
          <p14:tracePt t="30482" x="8251825" y="3786188"/>
          <p14:tracePt t="30484" x="8286750" y="3795713"/>
          <p14:tracePt t="30500" x="8375650" y="3803650"/>
          <p14:tracePt t="30516" x="8429625" y="3813175"/>
          <p14:tracePt t="30517" x="8510588" y="3822700"/>
          <p14:tracePt t="30533" x="8616950" y="3822700"/>
          <p14:tracePt t="30548" x="8705850" y="3822700"/>
          <p14:tracePt t="30565" x="8823325" y="3822700"/>
          <p14:tracePt t="30582" x="8894763" y="3822700"/>
          <p14:tracePt t="30599" x="8947150" y="3795713"/>
          <p14:tracePt t="30601" x="8947150" y="3786188"/>
          <p14:tracePt t="30615" x="8956675" y="3786188"/>
          <p14:tracePt t="30632" x="8956675" y="3776663"/>
          <p14:tracePt t="30649" x="8956675" y="3768725"/>
          <p14:tracePt t="30665" x="8956675" y="3751263"/>
          <p14:tracePt t="30682" x="8939213" y="3741738"/>
          <p14:tracePt t="30700" x="8912225" y="3741738"/>
          <p14:tracePt t="30716" x="8867775" y="3741738"/>
          <p14:tracePt t="30732" x="8804275" y="3751263"/>
          <p14:tracePt t="30734" x="8705850" y="3786188"/>
          <p14:tracePt t="30750" x="8555038" y="3840163"/>
          <p14:tracePt t="30767" x="8429625" y="3894138"/>
          <p14:tracePt t="30782" x="8367713" y="3919538"/>
          <p14:tracePt t="30799" x="8367713" y="3938588"/>
          <p14:tracePt t="30946" x="8348663" y="3938588"/>
          <p14:tracePt t="30954" x="8340725" y="3938588"/>
          <p14:tracePt t="30966" x="8323263" y="3929063"/>
          <p14:tracePt t="30984" x="8323263" y="3902075"/>
          <p14:tracePt t="30985" x="8323263" y="3884613"/>
          <p14:tracePt t="31000" x="8313738" y="3875088"/>
          <p14:tracePt t="31016" x="8313738" y="3857625"/>
          <p14:tracePt t="31034" x="8323263" y="3840163"/>
          <p14:tracePt t="31050" x="8340725" y="3830638"/>
          <p14:tracePt t="31067" x="8394700" y="3822700"/>
          <p14:tracePt t="31083" x="8439150" y="3822700"/>
          <p14:tracePt t="31100" x="8483600" y="3822700"/>
          <p14:tracePt t="31104" x="8491538" y="3822700"/>
          <p14:tracePt t="31118" x="8501063" y="3822700"/>
          <p14:tracePt t="31134" x="8501063" y="3813175"/>
          <p14:tracePt t="31320" x="8501063" y="3822700"/>
          <p14:tracePt t="31368" x="8491538" y="3830638"/>
          <p14:tracePt t="31376" x="8456613" y="3830638"/>
          <p14:tracePt t="31385" x="8412163" y="3830638"/>
          <p14:tracePt t="31401" x="8323263" y="3840163"/>
          <p14:tracePt t="31419" x="8259763" y="3857625"/>
          <p14:tracePt t="31548" x="8304213" y="3884613"/>
          <p14:tracePt t="31556" x="8313738" y="3894138"/>
          <p14:tracePt t="31568" x="8331200" y="3894138"/>
          <p14:tracePt t="31585" x="8375650" y="3894138"/>
          <p14:tracePt t="31586" x="8385175" y="3875088"/>
          <p14:tracePt t="31602" x="8402638" y="3867150"/>
          <p14:tracePt t="31618" x="8429625" y="3848100"/>
          <p14:tracePt t="31635" x="8474075" y="3848100"/>
          <p14:tracePt t="31653" x="8545513" y="3830638"/>
          <p14:tracePt t="31669" x="8634413" y="3830638"/>
          <p14:tracePt t="31686" x="8715375" y="3830638"/>
          <p14:tracePt t="31703" x="8769350" y="3830638"/>
          <p14:tracePt t="31705" x="8796338" y="3830638"/>
          <p14:tracePt t="31719" x="8823325" y="3830638"/>
          <p14:tracePt t="31736" x="8894763" y="3840163"/>
          <p14:tracePt t="31752" x="8929688" y="3848100"/>
          <p14:tracePt t="31769" x="8974138" y="3848100"/>
          <p14:tracePt t="31785" x="8983663" y="3848100"/>
          <p14:tracePt t="32033" x="8983663" y="3875088"/>
          <p14:tracePt t="32040" x="8974138" y="3902075"/>
          <p14:tracePt t="32053" x="8956675" y="3929063"/>
          <p14:tracePt t="32070" x="8939213" y="4000500"/>
          <p14:tracePt t="32072" x="8912225" y="4089400"/>
          <p14:tracePt t="32086" x="8858250" y="4179888"/>
          <p14:tracePt t="32103" x="8831263" y="4241800"/>
          <p14:tracePt t="32120" x="8813800" y="4276725"/>
          <p14:tracePt t="32137" x="8804275" y="4286250"/>
          <p14:tracePt t="32154" x="8804275" y="4295775"/>
          <p14:tracePt t="32266" x="8804275" y="4286250"/>
          <p14:tracePt t="32274" x="8813800" y="4276725"/>
          <p14:tracePt t="32287" x="8831263" y="4276725"/>
          <p14:tracePt t="32304" x="8858250" y="4251325"/>
          <p14:tracePt t="32320" x="8885238" y="4214813"/>
          <p14:tracePt t="32337" x="8974138" y="4143375"/>
          <p14:tracePt t="32354" x="9001125" y="4098925"/>
          <p14:tracePt t="32370" x="9037638" y="4054475"/>
          <p14:tracePt t="32388" x="9055100" y="4017963"/>
          <p14:tracePt t="32405" x="9055100" y="4000500"/>
          <p14:tracePt t="32421" x="9037638" y="3973513"/>
          <p14:tracePt t="32423" x="9018588" y="3956050"/>
          <p14:tracePt t="32439" x="8956675" y="3938588"/>
          <p14:tracePt t="32455" x="8912225" y="3938588"/>
          <p14:tracePt t="32471" x="8823325" y="3973513"/>
          <p14:tracePt t="32487" x="8742363" y="4000500"/>
          <p14:tracePt t="32505" x="8670925" y="4054475"/>
          <p14:tracePt t="32521" x="8599488" y="4116388"/>
          <p14:tracePt t="32538" x="8582025" y="4152900"/>
          <p14:tracePt t="32540" x="8582025" y="4170363"/>
          <p14:tracePt t="32554" x="8562975" y="4187825"/>
          <p14:tracePt t="32556" x="8562975" y="4197350"/>
          <p14:tracePt t="32571" x="8562975" y="4205288"/>
          <p14:tracePt t="32588" x="8562975" y="4241800"/>
          <p14:tracePt t="32605" x="8562975" y="4251325"/>
          <p14:tracePt t="32651" x="8572500" y="4251325"/>
          <p14:tracePt t="32656" x="8582025" y="4251325"/>
          <p14:tracePt t="32673" x="8609013" y="4251325"/>
          <p14:tracePt t="32689" x="8643938" y="4232275"/>
          <p14:tracePt t="32705" x="8680450" y="4224338"/>
          <p14:tracePt t="32722" x="8715375" y="4205288"/>
          <p14:tracePt t="32738" x="8742363" y="4197350"/>
          <p14:tracePt t="32755" x="8751888" y="4197350"/>
          <p14:tracePt t="32772" x="8759825" y="4187825"/>
          <p14:tracePt t="32774" x="8759825" y="4179888"/>
          <p14:tracePt t="32798" x="8769350" y="4170363"/>
          <p14:tracePt t="32836" x="8769350" y="4160838"/>
          <p14:tracePt t="32916" x="8777288" y="4160838"/>
          <p14:tracePt t="33143" x="8786813" y="4160838"/>
          <p14:tracePt t="33150" x="8804275" y="4160838"/>
          <p14:tracePt t="33159" x="8823325" y="4160838"/>
          <p14:tracePt t="33173" x="8858250" y="4160838"/>
          <p14:tracePt t="33190" x="8902700" y="4160838"/>
          <p14:tracePt t="33206" x="8929688" y="4160838"/>
          <p14:tracePt t="33223" x="8947150" y="4160838"/>
          <p14:tracePt t="33240" x="8956675" y="4160838"/>
          <p14:tracePt t="33257" x="8966200" y="4152900"/>
          <p14:tracePt t="33259" x="8974138" y="4152900"/>
          <p14:tracePt t="33274" x="8991600" y="4152900"/>
          <p14:tracePt t="33290" x="9018588" y="4143375"/>
          <p14:tracePt t="33307" x="9045575" y="4143375"/>
          <p14:tracePt t="33323" x="9072563" y="4143375"/>
          <p14:tracePt t="33341" x="9109075" y="4133850"/>
          <p14:tracePt t="33358" x="9144000" y="4133850"/>
          <p14:tracePt t="33361" x="9170988" y="4133850"/>
          <p14:tracePt t="33374" x="9188450" y="4133850"/>
          <p14:tracePt t="33391" x="9232900" y="4143375"/>
          <p14:tracePt t="33393" x="9259888" y="4143375"/>
          <p14:tracePt t="33407" x="9286875" y="4152900"/>
          <p14:tracePt t="33409" x="9313863" y="4160838"/>
          <p14:tracePt t="33424" x="9358313" y="4160838"/>
          <p14:tracePt t="33441" x="9412288" y="4170363"/>
          <p14:tracePt t="33457" x="9456738" y="4170363"/>
          <p14:tracePt t="33474" x="9510713" y="4179888"/>
          <p14:tracePt t="33491" x="9545638" y="4179888"/>
          <p14:tracePt t="33508" x="9590088" y="4187825"/>
          <p14:tracePt t="33524" x="9626600" y="4187825"/>
          <p14:tracePt t="33540" x="9634538" y="4187825"/>
          <p14:tracePt t="33557" x="9644063" y="4179888"/>
          <p14:tracePt t="33575" x="9653588" y="4160838"/>
          <p14:tracePt t="33592" x="9653588" y="4116388"/>
          <p14:tracePt t="33595" x="9644063" y="4108450"/>
          <p14:tracePt t="33608" x="9609138" y="4081463"/>
          <p14:tracePt t="33626" x="9420225" y="4037013"/>
          <p14:tracePt t="33641" x="9331325" y="4037013"/>
          <p14:tracePt t="33659" x="8929688" y="4037013"/>
          <p14:tracePt t="33675" x="8732838" y="4062413"/>
          <p14:tracePt t="33691" x="8562975" y="4108450"/>
          <p14:tracePt t="33708" x="8491538" y="4152900"/>
          <p14:tracePt t="33725" x="8439150" y="4197350"/>
          <p14:tracePt t="33728" x="8412163" y="4232275"/>
          <p14:tracePt t="33741" x="8412163" y="4251325"/>
          <p14:tracePt t="33758" x="8412163" y="4330700"/>
          <p14:tracePt t="33775" x="8412163" y="4402138"/>
          <p14:tracePt t="33791" x="8429625" y="4446588"/>
          <p14:tracePt t="33810" x="8483600" y="4554538"/>
          <p14:tracePt t="33826" x="8582025" y="4679950"/>
          <p14:tracePt t="33842" x="8742363" y="4884738"/>
          <p14:tracePt t="33844" x="8823325" y="4965700"/>
          <p14:tracePt t="33860" x="8885238" y="5037138"/>
          <p14:tracePt t="33863" x="8966200" y="5089525"/>
          <p14:tracePt t="33875" x="9045575" y="5153025"/>
          <p14:tracePt t="33892" x="9215438" y="5251450"/>
          <p14:tracePt t="33909" x="9232900" y="5259388"/>
          <p14:tracePt t="33925" x="9232900" y="5268913"/>
          <p14:tracePt t="33970" x="9215438" y="5268913"/>
          <p14:tracePt t="33978" x="9188450" y="5268913"/>
          <p14:tracePt t="33986" x="9117013" y="5268913"/>
          <p14:tracePt t="33994" x="9045575" y="5259388"/>
          <p14:tracePt t="34009" x="8813800" y="5232400"/>
          <p14:tracePt t="34026" x="8170863" y="5187950"/>
          <p14:tracePt t="34043" x="7653338" y="5170488"/>
          <p14:tracePt t="34060" x="6894513" y="5143500"/>
          <p14:tracePt t="34076" x="6348413" y="5099050"/>
          <p14:tracePt t="34093" x="5956300" y="5045075"/>
          <p14:tracePt t="34096" x="5661025" y="5018088"/>
          <p14:tracePt t="34110" x="5419725" y="4973638"/>
          <p14:tracePt t="34126" x="5160963" y="4956175"/>
          <p14:tracePt t="34143" x="4803775" y="4929188"/>
          <p14:tracePt t="34160" x="4652963" y="4929188"/>
          <p14:tracePt t="34176" x="4554538" y="4946650"/>
          <p14:tracePt t="34193" x="4537075" y="4956175"/>
          <p14:tracePt t="34244" x="4554538" y="4956175"/>
          <p14:tracePt t="34252" x="4581525" y="4956175"/>
          <p14:tracePt t="34259" x="4598988" y="4956175"/>
          <p14:tracePt t="34276" x="4714875" y="4965700"/>
          <p14:tracePt t="34294" x="4857750" y="4965700"/>
          <p14:tracePt t="34311" x="5045075" y="4965700"/>
          <p14:tracePt t="34326" x="5348288" y="4973638"/>
          <p14:tracePt t="34344" x="5857875" y="4973638"/>
          <p14:tracePt t="34362" x="6715125" y="4991100"/>
          <p14:tracePt t="34377" x="7466013" y="4991100"/>
          <p14:tracePt t="34394" x="8501063" y="4991100"/>
          <p14:tracePt t="34410" x="9205913" y="5018088"/>
          <p14:tracePt t="34427" x="10109200" y="5037138"/>
          <p14:tracePt t="34443" x="10626725" y="5072063"/>
          <p14:tracePt t="34460" x="10974388" y="5072063"/>
          <p14:tracePt t="34462" x="11215688" y="5072063"/>
          <p14:tracePt t="34477" x="11323638" y="5072063"/>
          <p14:tracePt t="34494" x="11537950" y="5072063"/>
          <p14:tracePt t="34510" x="11698288" y="5037138"/>
          <p14:tracePt t="34528" x="11796713" y="5027613"/>
          <p14:tracePt t="34545" x="11885613" y="5027613"/>
          <p14:tracePt t="34561" x="11930063" y="5027613"/>
          <p14:tracePt t="34577" x="11991975" y="5027613"/>
          <p14:tracePt t="34595" x="12063413" y="5018088"/>
          <p14:tracePt t="34610" x="12161838" y="5010150"/>
          <p14:tracePt t="34627" x="12188825" y="5000625"/>
          <p14:tracePt t="34644" x="12188825" y="4983163"/>
          <p14:tracePt t="34662" x="12188825" y="4973638"/>
          <p14:tracePt t="34677" x="12188825" y="4965700"/>
          <p14:tracePt t="34694" x="12188825" y="4956175"/>
          <p14:tracePt t="34711" x="12188825" y="4946650"/>
          <p14:tracePt t="34728" x="12171363" y="4919663"/>
          <p14:tracePt t="34744" x="12134850" y="4911725"/>
          <p14:tracePt t="34761" x="12045950" y="4884738"/>
          <p14:tracePt t="34779" x="11947525" y="4857750"/>
          <p14:tracePt t="34795" x="11777663" y="4822825"/>
          <p14:tracePt t="34812" x="11617325" y="4795838"/>
          <p14:tracePt t="34814" x="11537950" y="4786313"/>
          <p14:tracePt t="34828" x="11447463" y="4776788"/>
          <p14:tracePt t="34845" x="11126788" y="4741863"/>
          <p14:tracePt t="34861" x="11028363" y="4724400"/>
          <p14:tracePt t="34878" x="10991850" y="4714875"/>
          <p14:tracePt t="34895" x="10983913" y="4705350"/>
          <p14:tracePt t="34911" x="10974388" y="4697413"/>
          <p14:tracePt t="34928" x="10966450" y="4687888"/>
          <p14:tracePt t="34930" x="10966450" y="4679950"/>
          <p14:tracePt t="34945" x="10947400" y="4679950"/>
          <p14:tracePt t="34962" x="10912475" y="4660900"/>
          <p14:tracePt t="34978" x="10858500" y="4643438"/>
          <p14:tracePt t="34995" x="10823575" y="4625975"/>
          <p14:tracePt t="35012" x="10742613" y="4598988"/>
          <p14:tracePt t="35029" x="10688638" y="4581525"/>
          <p14:tracePt t="35046" x="10617200" y="4554538"/>
          <p14:tracePt t="35048" x="10555288" y="4537075"/>
          <p14:tracePt t="35063" x="10518775" y="4518025"/>
          <p14:tracePt t="35066" x="10501313" y="4510088"/>
          <p14:tracePt t="35080" x="10491788" y="4500563"/>
          <p14:tracePt t="35082" x="10474325" y="4491038"/>
          <p14:tracePt t="35095" x="10439400" y="4473575"/>
          <p14:tracePt t="35112" x="10394950" y="4456113"/>
          <p14:tracePt t="35129" x="10331450" y="4446588"/>
          <p14:tracePt t="35145" x="10252075" y="4438650"/>
          <p14:tracePt t="35162" x="10082213" y="4438650"/>
          <p14:tracePt t="35179" x="9966325" y="4438650"/>
          <p14:tracePt t="35181" x="9912350" y="4446588"/>
          <p14:tracePt t="35196" x="9813925" y="4465638"/>
          <p14:tracePt t="35212" x="9759950" y="4473575"/>
          <p14:tracePt t="35229" x="9698038" y="4500563"/>
          <p14:tracePt t="35246" x="9661525" y="4510088"/>
          <p14:tracePt t="35264" x="9634538" y="4527550"/>
          <p14:tracePt t="35266" x="9609138" y="4527550"/>
          <p14:tracePt t="35280" x="9599613" y="4527550"/>
          <p14:tracePt t="35297" x="9572625" y="4537075"/>
          <p14:tracePt t="35298" x="9563100" y="4545013"/>
          <p14:tracePt t="35314" x="9545638" y="4545013"/>
          <p14:tracePt t="35315" x="9537700" y="4545013"/>
          <p14:tracePt t="35394" x="9528175" y="4545013"/>
          <p14:tracePt t="35409" x="9518650" y="4554538"/>
          <p14:tracePt t="35416" x="9483725" y="4562475"/>
          <p14:tracePt t="35430" x="9429750" y="4572000"/>
          <p14:tracePt t="35446" x="9358313" y="4581525"/>
          <p14:tracePt t="35463" x="9286875" y="4589463"/>
          <p14:tracePt t="35480" x="9215438" y="4608513"/>
          <p14:tracePt t="35498" x="9055100" y="4633913"/>
          <p14:tracePt t="35514" x="8875713" y="4679950"/>
          <p14:tracePt t="35531" x="8537575" y="4768850"/>
          <p14:tracePt t="35532" x="8412163" y="4786313"/>
          <p14:tracePt t="35548" x="8277225" y="4813300"/>
          <p14:tracePt t="35550" x="8161338" y="4840288"/>
          <p14:tracePt t="35563" x="8027988" y="4857750"/>
          <p14:tracePt t="35565" x="7742238" y="4902200"/>
          <p14:tracePt t="35580" x="7483475" y="4938713"/>
          <p14:tracePt t="35597" x="7277100" y="4991100"/>
          <p14:tracePt t="35613" x="7197725" y="5018088"/>
          <p14:tracePt t="35630" x="7180263" y="5027613"/>
          <p14:tracePt t="35664" x="7197725" y="5037138"/>
          <p14:tracePt t="35680" x="7358063" y="5037138"/>
          <p14:tracePt t="35697" x="7500938" y="5027613"/>
          <p14:tracePt t="35714" x="7715250" y="5010150"/>
          <p14:tracePt t="35731" x="7894638" y="4991100"/>
          <p14:tracePt t="35748" x="8188325" y="4983163"/>
          <p14:tracePt t="35765" x="8412163" y="4973638"/>
          <p14:tracePt t="35767" x="8518525" y="4973638"/>
          <p14:tracePt t="35782" x="8634413" y="4973638"/>
          <p14:tracePt t="35783" x="8848725" y="4973638"/>
          <p14:tracePt t="35797" x="8966200" y="4973638"/>
          <p14:tracePt t="35799" x="9072563" y="4973638"/>
          <p14:tracePt t="35816" x="9375775" y="4973638"/>
          <p14:tracePt t="35831" x="9582150" y="4983163"/>
          <p14:tracePt t="35848" x="9742488" y="4991100"/>
          <p14:tracePt t="35865" x="9939338" y="5000625"/>
          <p14:tracePt t="35881" x="10045700" y="5000625"/>
          <p14:tracePt t="35898" x="10117138" y="5000625"/>
          <p14:tracePt t="35915" x="10134600" y="5000625"/>
          <p14:tracePt t="35955" x="10134600" y="4991100"/>
          <p14:tracePt t="35962" x="10134600" y="4983163"/>
          <p14:tracePt t="35972" x="10134600" y="4973638"/>
          <p14:tracePt t="35982" x="10134600" y="4965700"/>
          <p14:tracePt t="35999" x="10134600" y="4938713"/>
          <p14:tracePt t="36016" x="10117138" y="4884738"/>
          <p14:tracePt t="36017" x="10109200" y="4867275"/>
          <p14:tracePt t="36032" x="10072688" y="4830763"/>
          <p14:tracePt t="36050" x="10010775" y="4786313"/>
          <p14:tracePt t="36065" x="9966325" y="4751388"/>
          <p14:tracePt t="36082" x="9912350" y="4714875"/>
          <p14:tracePt t="36098" x="9902825" y="4714875"/>
          <p14:tracePt t="36115" x="9894888" y="4705350"/>
          <p14:tracePt t="36338" x="9867900" y="4705350"/>
          <p14:tracePt t="36344" x="9840913" y="4705350"/>
          <p14:tracePt t="36353" x="9813925" y="4697413"/>
          <p14:tracePt t="36366" x="9759950" y="4687888"/>
          <p14:tracePt t="36383" x="9680575" y="4652963"/>
          <p14:tracePt t="36384" x="9653588" y="4652963"/>
          <p14:tracePt t="36399" x="9617075" y="4633913"/>
          <p14:tracePt t="36416" x="9510713" y="4589463"/>
          <p14:tracePt t="36433" x="9483725" y="4581525"/>
          <p14:tracePt t="36451" x="9456738" y="4572000"/>
          <p14:tracePt t="36467" x="9447213" y="4562475"/>
          <p14:tracePt t="36483" x="9439275" y="4562475"/>
          <p14:tracePt t="36533" x="9439275" y="4554538"/>
          <p14:tracePt t="36541" x="9447213" y="4554538"/>
          <p14:tracePt t="36550" x="9456738" y="4554538"/>
          <p14:tracePt t="36589" x="9429750" y="4554538"/>
          <p14:tracePt t="36596" x="9402763" y="4545013"/>
          <p14:tracePt t="36603" x="9385300" y="4545013"/>
          <p14:tracePt t="36760" x="9394825" y="4545013"/>
          <p14:tracePt t="36767" x="9412288" y="4545013"/>
          <p14:tracePt t="36775" x="9439275" y="4545013"/>
          <p14:tracePt t="36784" x="9447213" y="4545013"/>
          <p14:tracePt t="36801" x="9491663" y="4545013"/>
          <p14:tracePt t="36819" x="9563100" y="4545013"/>
          <p14:tracePt t="36834" x="9609138" y="4545013"/>
          <p14:tracePt t="36851" x="9617075" y="4545013"/>
          <p14:tracePt t="36931" x="9617075" y="4537075"/>
          <p14:tracePt t="36947" x="9609138" y="4537075"/>
          <p14:tracePt t="36955" x="9599613" y="4537075"/>
          <p14:tracePt t="36971" x="9590088" y="4537075"/>
          <p14:tracePt t="36987" x="9582150" y="4527550"/>
          <p14:tracePt t="37001" x="9555163" y="4527550"/>
          <p14:tracePt t="37018" x="9501188" y="4510088"/>
          <p14:tracePt t="37035" x="9429750" y="4510088"/>
          <p14:tracePt t="37052" x="9358313" y="4510088"/>
          <p14:tracePt t="37068" x="9304338" y="4510088"/>
          <p14:tracePt t="37085" x="9259888" y="4510088"/>
          <p14:tracePt t="37102" x="9242425" y="4510088"/>
          <p14:tracePt t="37105" x="9224963" y="4510088"/>
          <p14:tracePt t="37119" x="9197975" y="4510088"/>
          <p14:tracePt t="37135" x="9188450" y="4510088"/>
          <p14:tracePt t="37152" x="9180513" y="4510088"/>
          <p14:tracePt t="37283" x="9180513" y="4500563"/>
          <p14:tracePt t="37291" x="9180513" y="4491038"/>
          <p14:tracePt t="37307" x="9180513" y="4483100"/>
          <p14:tracePt t="37332" x="9180513" y="4473575"/>
          <p14:tracePt t="37581" x="9170988" y="4473575"/>
          <p14:tracePt t="37589" x="9144000" y="4483100"/>
          <p14:tracePt t="37597" x="9126538" y="4500563"/>
          <p14:tracePt t="37605" x="9117013" y="4518025"/>
          <p14:tracePt t="37620" x="9109075" y="4527550"/>
          <p14:tracePt t="37636" x="9109075" y="4537075"/>
          <p14:tracePt t="37729" x="9099550" y="4537075"/>
          <p14:tracePt t="37737" x="9099550" y="4518025"/>
          <p14:tracePt t="37753" x="9099550" y="4500563"/>
          <p14:tracePt t="37761" x="9099550" y="4491038"/>
          <p14:tracePt t="37770" x="9099550" y="4483100"/>
          <p14:tracePt t="37787" x="9099550" y="4456113"/>
          <p14:tracePt t="37804" x="9099550" y="4419600"/>
          <p14:tracePt t="37820" x="9153525" y="4402138"/>
          <p14:tracePt t="37838" x="9180513" y="4384675"/>
          <p14:tracePt t="37895" x="9188450" y="4384675"/>
          <p14:tracePt t="37901" x="9205913" y="4384675"/>
          <p14:tracePt t="37909" x="9242425" y="4384675"/>
          <p14:tracePt t="37922" x="9269413" y="4375150"/>
          <p14:tracePt t="37937" x="9429750" y="4348163"/>
          <p14:tracePt t="37955" x="9698038" y="4313238"/>
          <p14:tracePt t="37971" x="9875838" y="4313238"/>
          <p14:tracePt t="37989" x="10099675" y="4313238"/>
          <p14:tracePt t="38004" x="10528300" y="4348163"/>
          <p14:tracePt t="38021" x="10777538" y="4375150"/>
          <p14:tracePt t="38038" x="11010900" y="4411663"/>
          <p14:tracePt t="38040" x="11063288" y="4429125"/>
          <p14:tracePt t="38054" x="11099800" y="4429125"/>
          <p14:tracePt t="38071" x="11126788" y="4456113"/>
          <p14:tracePt t="38089" x="11117263" y="4465638"/>
          <p14:tracePt t="38105" x="11037888" y="4510088"/>
          <p14:tracePt t="38122" x="10875963" y="4537075"/>
          <p14:tracePt t="38138" x="10653713" y="4562475"/>
          <p14:tracePt t="38156" x="10242550" y="4589463"/>
          <p14:tracePt t="38173" x="9848850" y="4589463"/>
          <p14:tracePt t="38174" x="9599613" y="4608513"/>
          <p14:tracePt t="38188" x="9304338" y="4608513"/>
          <p14:tracePt t="38206" x="8358188" y="4598988"/>
          <p14:tracePt t="38222" x="7562850" y="4598988"/>
          <p14:tracePt t="38239" x="7116763" y="4581525"/>
          <p14:tracePt t="38256" x="6626225" y="4572000"/>
          <p14:tracePt t="38272" x="6394450" y="4572000"/>
          <p14:tracePt t="38288" x="6180138" y="4572000"/>
          <p14:tracePt t="38290" x="6000750" y="4572000"/>
          <p14:tracePt t="38305" x="5911850" y="4572000"/>
          <p14:tracePt t="38307" x="5830888" y="4572000"/>
          <p14:tracePt t="38323" x="5643563" y="4572000"/>
          <p14:tracePt t="38339" x="5510213" y="4572000"/>
          <p14:tracePt t="38355" x="5384800" y="4572000"/>
          <p14:tracePt t="38373" x="5205413" y="4572000"/>
          <p14:tracePt t="38389" x="5054600" y="4581525"/>
          <p14:tracePt t="38406" x="4840288" y="4581525"/>
          <p14:tracePt t="38422" x="4697413" y="4581525"/>
          <p14:tracePt t="38439" x="4510088" y="4581525"/>
          <p14:tracePt t="38455" x="4259263" y="4589463"/>
          <p14:tracePt t="38472" x="3973513" y="4616450"/>
          <p14:tracePt t="38489" x="3759200" y="4652963"/>
          <p14:tracePt t="38506" x="3581400" y="4679950"/>
          <p14:tracePt t="38522" x="3473450" y="4724400"/>
          <p14:tracePt t="38539" x="3465513" y="4732338"/>
          <p14:tracePt t="38556" x="3473450" y="4741863"/>
          <p14:tracePt t="38721" x="3455988" y="4724400"/>
          <p14:tracePt t="38729" x="3419475" y="4679950"/>
          <p14:tracePt t="38740" x="3419475" y="4670425"/>
          <p14:tracePt t="38756" x="3465513" y="4643438"/>
          <p14:tracePt t="38773" x="3527425" y="4625975"/>
          <p14:tracePt t="38790" x="3562350" y="4616450"/>
          <p14:tracePt t="38832" x="3562350" y="4608513"/>
          <p14:tracePt t="38847" x="3544888" y="4608513"/>
          <p14:tracePt t="38855" x="3509963" y="4608513"/>
          <p14:tracePt t="38863" x="3473450" y="4608513"/>
          <p14:tracePt t="38874" x="3438525" y="4598988"/>
          <p14:tracePt t="38890" x="3348038" y="4598988"/>
          <p14:tracePt t="38908" x="3251200" y="4581525"/>
          <p14:tracePt t="38910" x="3205163" y="4581525"/>
          <p14:tracePt t="38925" x="3160713" y="4572000"/>
          <p14:tracePt t="38927" x="3089275" y="4572000"/>
          <p14:tracePt t="38941" x="3009900" y="4572000"/>
          <p14:tracePt t="38957" x="2911475" y="4572000"/>
          <p14:tracePt t="38974" x="2741613" y="4572000"/>
          <p14:tracePt t="38991" x="2598738" y="4572000"/>
          <p14:tracePt t="39007" x="2411413" y="4572000"/>
          <p14:tracePt t="39024" x="2276475" y="4572000"/>
          <p14:tracePt t="39026" x="2214563" y="4572000"/>
          <p14:tracePt t="39041" x="2098675" y="4572000"/>
          <p14:tracePt t="39057" x="2000250" y="4572000"/>
          <p14:tracePt t="39074" x="1884363" y="4572000"/>
          <p14:tracePt t="39092" x="1785938" y="4581525"/>
          <p14:tracePt t="39108" x="1687513" y="4581525"/>
          <p14:tracePt t="39124" x="1554163" y="4589463"/>
          <p14:tracePt t="39142" x="1490663" y="4589463"/>
          <p14:tracePt t="39143" x="1473200" y="4589463"/>
          <p14:tracePt t="39158" x="1438275" y="4598988"/>
          <p14:tracePt t="39160" x="1419225" y="4598988"/>
          <p14:tracePt t="39175" x="1374775" y="4598988"/>
          <p14:tracePt t="39191" x="1312863" y="4598988"/>
          <p14:tracePt t="39208" x="1258888" y="4598988"/>
          <p14:tracePt t="39224" x="1187450" y="4598988"/>
          <p14:tracePt t="39241" x="1125538" y="4608513"/>
          <p14:tracePt t="39258" x="1071563" y="4616450"/>
          <p14:tracePt t="39275" x="965200" y="4652963"/>
          <p14:tracePt t="39277" x="928688" y="4670425"/>
          <p14:tracePt t="39291" x="795338" y="4724400"/>
          <p14:tracePt t="39308" x="723900" y="4768850"/>
          <p14:tracePt t="39326" x="687388" y="4803775"/>
          <p14:tracePt t="39343" x="652463" y="4848225"/>
          <p14:tracePt t="39358" x="633413" y="4867275"/>
          <p14:tracePt t="39376" x="625475" y="4875213"/>
          <p14:tracePt t="39377" x="625475" y="4884738"/>
          <p14:tracePt t="39394" x="615950" y="4894263"/>
          <p14:tracePt t="39410" x="615950" y="4902200"/>
          <p14:tracePt t="39425" x="608013" y="4919663"/>
          <p14:tracePt t="39488" x="615950" y="4919663"/>
          <p14:tracePt t="39503" x="625475" y="4919663"/>
          <p14:tracePt t="39511" x="633413" y="4919663"/>
          <p14:tracePt t="39525" x="652463" y="4919663"/>
          <p14:tracePt t="39542" x="696913" y="4919663"/>
          <p14:tracePt t="39560" x="731838" y="4919663"/>
          <p14:tracePt t="39577" x="758825" y="4919663"/>
          <p14:tracePt t="39593" x="768350" y="4919663"/>
          <p14:tracePt t="39610" x="776288" y="4919663"/>
          <p14:tracePt t="39691" x="776288" y="4929188"/>
          <p14:tracePt t="39706" x="776288" y="4938713"/>
          <p14:tracePt t="39737" x="776288" y="4946650"/>
          <p14:tracePt t="39753" x="785813" y="4946650"/>
          <p14:tracePt t="39783" x="795338" y="4946650"/>
          <p14:tracePt t="39815" x="803275" y="4946650"/>
          <p14:tracePt t="39848" x="812800" y="4938713"/>
          <p14:tracePt t="39855" x="822325" y="4929188"/>
          <p14:tracePt t="39901" x="822325" y="4919663"/>
          <p14:tracePt t="39917" x="830263" y="4911725"/>
          <p14:tracePt t="40205" x="847725" y="4911725"/>
          <p14:tracePt t="40213" x="866775" y="4911725"/>
          <p14:tracePt t="40222" x="901700" y="4911725"/>
          <p14:tracePt t="40229" x="946150" y="4911725"/>
          <p14:tracePt t="40245" x="1098550" y="4911725"/>
          <p14:tracePt t="40261" x="1241425" y="4919663"/>
          <p14:tracePt t="40278" x="1393825" y="4938713"/>
          <p14:tracePt t="40295" x="1589088" y="4956175"/>
          <p14:tracePt t="40312" x="1758950" y="4965700"/>
          <p14:tracePt t="40329" x="2044700" y="4965700"/>
          <p14:tracePt t="40330" x="2152650" y="4965700"/>
          <p14:tracePt t="40344" x="2259013" y="4965700"/>
          <p14:tracePt t="40361" x="2527300" y="4965700"/>
          <p14:tracePt t="40378" x="2724150" y="4973638"/>
          <p14:tracePt t="40395" x="2822575" y="4983163"/>
          <p14:tracePt t="40412" x="2867025" y="4983163"/>
          <p14:tracePt t="40428" x="2884488" y="4983163"/>
          <p14:tracePt t="40445" x="2901950" y="4983163"/>
          <p14:tracePt t="40461" x="2919413" y="4983163"/>
          <p14:tracePt t="40480" x="2946400" y="4983163"/>
          <p14:tracePt t="40495" x="2973388" y="4983163"/>
          <p14:tracePt t="40512" x="3009900" y="4983163"/>
          <p14:tracePt t="40530" x="3036888" y="4983163"/>
          <p14:tracePt t="40546" x="3062288" y="4983163"/>
          <p14:tracePt t="40563" x="3081338" y="4983163"/>
          <p14:tracePt t="40579" x="3098800" y="4983163"/>
          <p14:tracePt t="40599" x="3108325" y="4983163"/>
          <p14:tracePt t="40644" x="3116263" y="4983163"/>
          <p14:tracePt t="40667" x="3125788" y="4983163"/>
          <p14:tracePt t="40675" x="3133725" y="4983163"/>
          <p14:tracePt t="40713" x="3143250" y="4983163"/>
          <p14:tracePt t="40721" x="3152775" y="4983163"/>
          <p14:tracePt t="40730" x="3160713" y="4983163"/>
          <p14:tracePt t="40746" x="3197225" y="4973638"/>
          <p14:tracePt t="40764" x="3303588" y="4946650"/>
          <p14:tracePt t="40780" x="3429000" y="4911725"/>
          <p14:tracePt t="40797" x="3643313" y="4884738"/>
          <p14:tracePt t="40813" x="3803650" y="4867275"/>
          <p14:tracePt t="40815" x="3875088" y="4867275"/>
          <p14:tracePt t="40831" x="4037013" y="4848225"/>
          <p14:tracePt t="40846" x="4089400" y="4848225"/>
          <p14:tracePt t="40848" x="4108450" y="4848225"/>
          <p14:tracePt t="40863" x="4170363" y="4830763"/>
          <p14:tracePt t="40879" x="4214813" y="4822825"/>
          <p14:tracePt t="40897" x="4232275" y="4813300"/>
          <p14:tracePt t="40913" x="4241800" y="4803775"/>
          <p14:tracePt t="40930" x="4251325" y="4803775"/>
          <p14:tracePt t="40946" x="4251325" y="4795838"/>
          <p14:tracePt t="40987" x="4259263" y="4795838"/>
          <p14:tracePt t="41003" x="4268788" y="4795838"/>
          <p14:tracePt t="41019" x="4286250" y="4795838"/>
          <p14:tracePt t="41027" x="4295775" y="4795838"/>
          <p14:tracePt t="41043" x="4303713" y="4795838"/>
          <p14:tracePt t="41887" x="4313238" y="4795838"/>
          <p14:tracePt t="41895" x="4313238" y="4803775"/>
          <p14:tracePt t="41901" x="4322763" y="4803775"/>
          <p14:tracePt t="41926" x="4330700" y="4813300"/>
          <p14:tracePt t="41934" x="4340225" y="4813300"/>
          <p14:tracePt t="41965" x="4340225" y="4822825"/>
          <p14:tracePt t="41973" x="4348163" y="4822825"/>
          <p14:tracePt t="41983" x="4348163" y="4830763"/>
          <p14:tracePt t="42000" x="4357688" y="4830763"/>
          <p14:tracePt t="42017" x="4357688" y="4840288"/>
          <p14:tracePt t="42033" x="4367213" y="4840288"/>
          <p14:tracePt t="42050" x="4375150" y="4848225"/>
          <p14:tracePt t="42051" x="4384675" y="4857750"/>
          <p14:tracePt t="42067" x="4384675" y="4867275"/>
          <p14:tracePt t="42083" x="4394200" y="4875213"/>
          <p14:tracePt t="42100" x="4411663" y="4875213"/>
          <p14:tracePt t="42117" x="4429125" y="4894263"/>
          <p14:tracePt t="42133" x="4438650" y="4902200"/>
          <p14:tracePt t="42151" x="4473575" y="4911725"/>
          <p14:tracePt t="42167" x="4500563" y="4919663"/>
          <p14:tracePt t="42183" x="4527550" y="4919663"/>
          <p14:tracePt t="42201" x="4554538" y="4929188"/>
          <p14:tracePt t="42217" x="4589463" y="4938713"/>
          <p14:tracePt t="42235" x="4616450" y="4938713"/>
          <p14:tracePt t="42251" x="4633913" y="4938713"/>
          <p14:tracePt t="42253" x="4643438" y="4938713"/>
          <p14:tracePt t="42267" x="4652963" y="4938713"/>
          <p14:tracePt t="42269" x="4670425" y="4938713"/>
          <p14:tracePt t="42285" x="4714875" y="4946650"/>
          <p14:tracePt t="42301" x="4776788" y="4946650"/>
          <p14:tracePt t="42317" x="4813300" y="4946650"/>
          <p14:tracePt t="42334" x="4848225" y="4946650"/>
          <p14:tracePt t="42351" x="4875213" y="4946650"/>
          <p14:tracePt t="42368" x="4902200" y="4946650"/>
          <p14:tracePt t="42384" x="4919663" y="4938713"/>
          <p14:tracePt t="42401" x="4983163" y="4919663"/>
          <p14:tracePt t="42417" x="5054600" y="4911725"/>
          <p14:tracePt t="42435" x="5153025" y="4894263"/>
          <p14:tracePt t="42452" x="5313363" y="4867275"/>
          <p14:tracePt t="42468" x="5446713" y="4840288"/>
          <p14:tracePt t="42485" x="5608638" y="4822825"/>
          <p14:tracePt t="42487" x="5661025" y="4813300"/>
          <p14:tracePt t="42501" x="5697538" y="4813300"/>
          <p14:tracePt t="42519" x="5795963" y="4813300"/>
          <p14:tracePt t="42520" x="5822950" y="4813300"/>
          <p14:tracePt t="42536" x="5875338" y="4813300"/>
          <p14:tracePt t="42551" x="5938838" y="4813300"/>
          <p14:tracePt t="42568" x="6000750" y="4813300"/>
          <p14:tracePt t="42585" x="6062663" y="4813300"/>
          <p14:tracePt t="42601" x="6108700" y="4813300"/>
          <p14:tracePt t="42618" x="6134100" y="4813300"/>
          <p14:tracePt t="42636" x="6153150" y="4813300"/>
          <p14:tracePt t="42651" x="6161088" y="4813300"/>
          <p14:tracePt t="42699" x="6170613" y="4813300"/>
          <p14:tracePt t="42707" x="6170613" y="4803775"/>
          <p14:tracePt t="42719" x="6180138" y="4803775"/>
          <p14:tracePt t="42745" x="6180138" y="4795838"/>
          <p14:tracePt t="42777" x="6188075" y="4795838"/>
          <p14:tracePt t="43003" x="6197600" y="4795838"/>
          <p14:tracePt t="43027" x="6205538" y="4795838"/>
          <p14:tracePt t="43044" x="6224588" y="4795838"/>
          <p14:tracePt t="43051" x="6232525" y="4795838"/>
          <p14:tracePt t="43060" x="6242050" y="4795838"/>
          <p14:tracePt t="43069" x="6269038" y="4795838"/>
          <p14:tracePt t="43086" x="6340475" y="4795838"/>
          <p14:tracePt t="43103" x="6384925" y="4786313"/>
          <p14:tracePt t="43106" x="6402388" y="4786313"/>
          <p14:tracePt t="43120" x="6411913" y="4776788"/>
          <p14:tracePt t="43137" x="6419850" y="4776788"/>
          <p14:tracePt t="43183" x="6429375" y="4776788"/>
          <p14:tracePt t="43191" x="6438900" y="4768850"/>
          <p14:tracePt t="43204" x="6446838" y="4768850"/>
          <p14:tracePt t="43221" x="6465888" y="4759325"/>
          <p14:tracePt t="43238" x="6473825" y="4741863"/>
          <p14:tracePt t="43254" x="6483350" y="4741863"/>
          <p14:tracePt t="43286" x="6483350" y="4732338"/>
          <p14:tracePt t="43372" x="6500813" y="4724400"/>
          <p14:tracePt t="43395" x="6510338" y="4714875"/>
          <p14:tracePt t="43410" x="6518275" y="4714875"/>
          <p14:tracePt t="43426" x="6527800" y="4714875"/>
          <p14:tracePt t="43433" x="6537325" y="4714875"/>
          <p14:tracePt t="43449" x="6545263" y="4714875"/>
          <p14:tracePt t="43457" x="6554788" y="4714875"/>
          <p14:tracePt t="43471" x="6562725" y="4714875"/>
          <p14:tracePt t="43488" x="6581775" y="4714875"/>
          <p14:tracePt t="43573" x="6589713" y="4714875"/>
          <p14:tracePt t="43777" x="6599238" y="4714875"/>
          <p14:tracePt t="43793" x="6608763" y="4714875"/>
          <p14:tracePt t="43864" x="6616700" y="4714875"/>
          <p14:tracePt t="43871" x="6626225" y="4714875"/>
          <p14:tracePt t="43880" x="6653213" y="4705350"/>
          <p14:tracePt t="43890" x="6661150" y="4705350"/>
          <p14:tracePt t="43906" x="6697663" y="4705350"/>
          <p14:tracePt t="43923" x="6751638" y="4705350"/>
          <p14:tracePt t="43925" x="6777038" y="4705350"/>
          <p14:tracePt t="43940" x="6796088" y="4705350"/>
          <p14:tracePt t="43942" x="6813550" y="4705350"/>
          <p14:tracePt t="43955" x="6840538" y="4705350"/>
          <p14:tracePt t="43972" x="6858000" y="4705350"/>
          <p14:tracePt t="43974" x="6867525" y="4705350"/>
          <p14:tracePt t="43989" x="6867525" y="4714875"/>
          <p14:tracePt t="44006" x="6875463" y="4714875"/>
          <p14:tracePt t="44286" x="6875463" y="4724400"/>
          <p14:tracePt t="44317" x="6875463" y="4732338"/>
          <p14:tracePt t="45005" x="6911975" y="4732338"/>
          <p14:tracePt t="45014" x="6929438" y="4732338"/>
          <p14:tracePt t="45026" x="6938963" y="4732338"/>
          <p14:tracePt t="45042" x="6973888" y="4732338"/>
          <p14:tracePt t="45044" x="7010400" y="4732338"/>
          <p14:tracePt t="45059" x="7054850" y="4732338"/>
          <p14:tracePt t="45077" x="7099300" y="4732338"/>
          <p14:tracePt t="45093" x="7170738" y="4714875"/>
          <p14:tracePt t="45110" x="7224713" y="4705350"/>
          <p14:tracePt t="45126" x="7296150" y="4687888"/>
          <p14:tracePt t="45143" x="7358063" y="4679950"/>
          <p14:tracePt t="45160" x="7412038" y="4660900"/>
          <p14:tracePt t="45161" x="7429500" y="4643438"/>
          <p14:tracePt t="45176" x="7446963" y="4633913"/>
          <p14:tracePt t="45193" x="7473950" y="4625975"/>
          <p14:tracePt t="45216" x="7466013" y="4625975"/>
          <p14:tracePt t="45226" x="7412038" y="4625975"/>
          <p14:tracePt t="45243" x="7304088" y="4652963"/>
          <p14:tracePt t="45259" x="7251700" y="4687888"/>
          <p14:tracePt t="45276" x="7242175" y="4705350"/>
          <p14:tracePt t="45278" x="7242175" y="4714875"/>
          <p14:tracePt t="45466" x="7242175" y="4724400"/>
          <p14:tracePt t="45473" x="7251700" y="4724400"/>
          <p14:tracePt t="45483" x="7242175" y="4724400"/>
          <p14:tracePt t="45493" x="7224713" y="4697413"/>
          <p14:tracePt t="45510" x="7205663" y="4652963"/>
          <p14:tracePt t="45528" x="7251700" y="4598988"/>
          <p14:tracePt t="45561" x="7269163" y="4589463"/>
          <p14:tracePt t="45578" x="7296150" y="4589463"/>
          <p14:tracePt t="45594" x="7348538" y="4589463"/>
          <p14:tracePt t="45611" x="7412038" y="4598988"/>
          <p14:tracePt t="45628" x="7439025" y="4598988"/>
          <p14:tracePt t="45630" x="7456488" y="4598988"/>
          <p14:tracePt t="45644" x="7466013" y="4598988"/>
          <p14:tracePt t="45662" x="7483475" y="4589463"/>
          <p14:tracePt t="45679" x="7491413" y="4589463"/>
          <p14:tracePt t="45694" x="7500938" y="4581525"/>
          <p14:tracePt t="45897" x="7510463" y="4572000"/>
          <p14:tracePt t="45937" x="7518400" y="4554538"/>
          <p14:tracePt t="45944" x="7527925" y="4537075"/>
          <p14:tracePt t="45950" x="7537450" y="4518025"/>
          <p14:tracePt t="45961" x="7545388" y="4500563"/>
          <p14:tracePt t="45978" x="7562850" y="4456113"/>
          <p14:tracePt t="45995" x="7581900" y="4429125"/>
          <p14:tracePt t="46011" x="7589838" y="4394200"/>
          <p14:tracePt t="46014" x="7599363" y="4375150"/>
          <p14:tracePt t="46028" x="7599363" y="4348163"/>
          <p14:tracePt t="46046" x="7616825" y="4313238"/>
          <p14:tracePt t="46062" x="7626350" y="4286250"/>
          <p14:tracePt t="46080" x="7634288" y="4259263"/>
          <p14:tracePt t="46095" x="7643813" y="4232275"/>
          <p14:tracePt t="46112" x="7653338" y="4214813"/>
          <p14:tracePt t="46114" x="7661275" y="4205288"/>
          <p14:tracePt t="46130" x="7661275" y="4187825"/>
          <p14:tracePt t="46146" x="7680325" y="4170363"/>
          <p14:tracePt t="46162" x="7688263" y="4152900"/>
          <p14:tracePt t="46179" x="7697788" y="4143375"/>
          <p14:tracePt t="46196" x="7715250" y="4125913"/>
          <p14:tracePt t="46212" x="7724775" y="4108450"/>
          <p14:tracePt t="46229" x="7732713" y="4081463"/>
          <p14:tracePt t="46245" x="7751763" y="4071938"/>
          <p14:tracePt t="46247" x="7751763" y="4062413"/>
          <p14:tracePt t="46262" x="7759700" y="4054475"/>
          <p14:tracePt t="46280" x="7777163" y="4027488"/>
          <p14:tracePt t="46297" x="7777163" y="4017963"/>
          <p14:tracePt t="46314" x="7786688" y="4017963"/>
          <p14:tracePt t="46334" x="7786688" y="4010025"/>
          <p14:tracePt t="46380" x="7786688" y="4000500"/>
          <p14:tracePt t="46482" x="7769225" y="4000500"/>
          <p14:tracePt t="46490" x="7759700" y="4000500"/>
          <p14:tracePt t="46500" x="7742238" y="4010025"/>
          <p14:tracePt t="46514" x="7705725" y="4010025"/>
          <p14:tracePt t="46531" x="7680325" y="4017963"/>
          <p14:tracePt t="46549" x="7670800" y="4017963"/>
          <p14:tracePt t="46577" x="7670800" y="4027488"/>
          <p14:tracePt t="46594" x="7661275" y="4027488"/>
          <p14:tracePt t="46609" x="7653338" y="4037013"/>
          <p14:tracePt t="46671" x="7643813" y="4044950"/>
          <p14:tracePt t="46678" x="7634288" y="4054475"/>
          <p14:tracePt t="46687" x="7626350" y="4054475"/>
          <p14:tracePt t="46697" x="7608888" y="4062413"/>
          <p14:tracePt t="46714" x="7562850" y="4081463"/>
          <p14:tracePt t="46716" x="7554913" y="4081463"/>
          <p14:tracePt t="46730" x="7537450" y="4089400"/>
          <p14:tracePt t="46749" x="7491413" y="4108450"/>
          <p14:tracePt t="46765" x="7473950" y="4116388"/>
          <p14:tracePt t="46781" x="7456488" y="4116388"/>
          <p14:tracePt t="46798" x="7439025" y="4133850"/>
          <p14:tracePt t="46814" x="7419975" y="4143375"/>
          <p14:tracePt t="46832" x="7402513" y="4160838"/>
          <p14:tracePt t="46848" x="7394575" y="4170363"/>
          <p14:tracePt t="46865" x="7358063" y="4187825"/>
          <p14:tracePt t="46881" x="7340600" y="4205288"/>
          <p14:tracePt t="46898" x="7286625" y="4214813"/>
          <p14:tracePt t="46914" x="7259638" y="4224338"/>
          <p14:tracePt t="46931" x="7224713" y="4232275"/>
          <p14:tracePt t="46948" x="7205663" y="4232275"/>
          <p14:tracePt t="46965" x="7197725" y="4232275"/>
          <p14:tracePt t="47014" x="7197725" y="4224338"/>
          <p14:tracePt t="47022" x="7188200" y="4205288"/>
          <p14:tracePt t="47031" x="7180263" y="4170363"/>
          <p14:tracePt t="47048" x="7161213" y="4116388"/>
          <p14:tracePt t="47066" x="7143750" y="4071938"/>
          <p14:tracePt t="47067" x="7108825" y="4054475"/>
          <p14:tracePt t="47083" x="7099300" y="4044950"/>
          <p14:tracePt t="47085" x="7089775" y="4037013"/>
          <p14:tracePt t="47098" x="7081838" y="4027488"/>
          <p14:tracePt t="47101" x="7072313" y="4017963"/>
          <p14:tracePt t="47116" x="7045325" y="3990975"/>
          <p14:tracePt t="47132" x="7037388" y="3973513"/>
          <p14:tracePt t="47178" x="7037388" y="3965575"/>
          <p14:tracePt t="47202" x="7045325" y="3965575"/>
          <p14:tracePt t="47208" x="7054850" y="3965575"/>
          <p14:tracePt t="47217" x="7062788" y="3965575"/>
          <p14:tracePt t="47233" x="7062788" y="3956050"/>
          <p14:tracePt t="47412" x="7072313" y="3956050"/>
          <p14:tracePt t="47515" x="7081838" y="3956050"/>
          <p14:tracePt t="47530" x="7089775" y="3956050"/>
          <p14:tracePt t="47545" x="7099300" y="3956050"/>
          <p14:tracePt t="47552" x="7099300" y="3965575"/>
          <p14:tracePt t="47568" x="7108825" y="3965575"/>
          <p14:tracePt t="47585" x="7116763" y="3965575"/>
          <p14:tracePt t="47600" x="7126288" y="3965575"/>
          <p14:tracePt t="47617" x="7134225" y="3965575"/>
          <p14:tracePt t="47634" x="7143750" y="3973513"/>
          <p14:tracePt t="47650" x="7170738" y="3990975"/>
          <p14:tracePt t="47666" x="7205663" y="4010025"/>
          <p14:tracePt t="47684" x="7251700" y="4027488"/>
          <p14:tracePt t="47700" x="7277100" y="4044950"/>
          <p14:tracePt t="47702" x="7286625" y="4044950"/>
          <p14:tracePt t="47718" x="7296150" y="4044950"/>
          <p14:tracePt t="47749" x="7304088" y="4044950"/>
          <p14:tracePt t="47765" x="7323138" y="4037013"/>
          <p14:tracePt t="47772" x="7323138" y="4027488"/>
          <p14:tracePt t="47788" x="7331075" y="4027488"/>
          <p14:tracePt t="47802" x="7340600" y="4027488"/>
          <p14:tracePt t="47818" x="7358063" y="4017963"/>
          <p14:tracePt t="48146" x="7367588" y="4010025"/>
          <p14:tracePt t="48171" x="7367588" y="4000500"/>
          <p14:tracePt t="48249" x="7375525" y="4000500"/>
          <p14:tracePt t="48265" x="7375525" y="4010025"/>
          <p14:tracePt t="48288" x="7385050" y="4017963"/>
          <p14:tracePt t="48302" x="7394575" y="4017963"/>
          <p14:tracePt t="48327" x="7402513" y="4017963"/>
          <p14:tracePt t="48382" x="7412038" y="4017963"/>
          <p14:tracePt t="48388" x="7419975" y="4017963"/>
          <p14:tracePt t="48412" x="7429500" y="4017963"/>
          <p14:tracePt t="48453" x="7429500" y="4010025"/>
          <p14:tracePt t="48474" x="7439025" y="4010025"/>
          <p14:tracePt t="48499" x="7446963" y="4010025"/>
          <p14:tracePt t="48506" x="7456488" y="4010025"/>
          <p14:tracePt t="48531" x="7466013" y="4010025"/>
          <p14:tracePt t="48561" x="7473950" y="4010025"/>
          <p14:tracePt t="48600" x="7483475" y="4010025"/>
          <p14:tracePt t="48632" x="7491413" y="4010025"/>
          <p14:tracePt t="48646" x="7500938" y="4010025"/>
          <p14:tracePt t="48662" x="7510463" y="4010025"/>
          <p14:tracePt t="48671" x="7518400" y="4017963"/>
          <p14:tracePt t="48678" x="7527925" y="4027488"/>
          <p14:tracePt t="48688" x="7545388" y="4027488"/>
          <p14:tracePt t="48704" x="7562850" y="4037013"/>
          <p14:tracePt t="48720" x="7589838" y="4044950"/>
          <p14:tracePt t="48736" x="7626350" y="4062413"/>
          <p14:tracePt t="48754" x="7653338" y="4062413"/>
          <p14:tracePt t="48771" x="7661275" y="4062413"/>
          <p14:tracePt t="48802" x="7670800" y="4062413"/>
          <p14:tracePt t="49125" x="7680325" y="4062413"/>
          <p14:tracePt t="49132" x="7688263" y="4071938"/>
          <p14:tracePt t="49141" x="7724775" y="4089400"/>
          <p14:tracePt t="49156" x="7777163" y="4133850"/>
          <p14:tracePt t="49172" x="7804150" y="4170363"/>
          <p14:tracePt t="49188" x="7804150" y="4179888"/>
          <p14:tracePt t="49205" x="7804150" y="4205288"/>
          <p14:tracePt t="49222" x="7813675" y="4224338"/>
          <p14:tracePt t="49239" x="7796213" y="4241800"/>
          <p14:tracePt t="49240" x="7777163" y="4241800"/>
          <p14:tracePt t="49255" x="7751763" y="4241800"/>
          <p14:tracePt t="49272" x="7661275" y="4276725"/>
          <p14:tracePt t="49288" x="7653338" y="4295775"/>
          <p14:tracePt t="49404" x="7661275" y="4286250"/>
          <p14:tracePt t="49412" x="7680325" y="4286250"/>
          <p14:tracePt t="49422" x="7697788" y="4268788"/>
          <p14:tracePt t="49439" x="7742238" y="4241800"/>
          <p14:tracePt t="49456" x="7796213" y="4224338"/>
          <p14:tracePt t="49473" x="7840663" y="4197350"/>
          <p14:tracePt t="49489" x="7858125" y="4187825"/>
          <p14:tracePt t="49491" x="7867650" y="4187825"/>
          <p14:tracePt t="49507" x="7875588" y="4179888"/>
          <p14:tracePt t="49522" x="7902575" y="4170363"/>
          <p14:tracePt t="49539" x="7912100" y="4170363"/>
          <p14:tracePt t="49577" x="7920038" y="4170363"/>
          <p14:tracePt t="50194" x="7912100" y="4170363"/>
          <p14:tracePt t="50227" x="7902575" y="4170363"/>
          <p14:tracePt t="50242" x="7902575" y="4179888"/>
          <p14:tracePt t="50251" x="7885113" y="4179888"/>
          <p14:tracePt t="50258" x="7867650" y="4179888"/>
          <p14:tracePt t="50275" x="7840663" y="4179888"/>
          <p14:tracePt t="50292" x="7786688" y="4179888"/>
          <p14:tracePt t="50308" x="7751763" y="4170363"/>
          <p14:tracePt t="50325" x="7732713" y="4160838"/>
          <p14:tracePt t="50342" x="7724775" y="4160838"/>
          <p14:tracePt t="50428" x="7715250" y="4160838"/>
          <p14:tracePt t="50437" x="7715250" y="4152900"/>
          <p14:tracePt t="50453" x="7705725" y="4152900"/>
          <p14:tracePt t="50469" x="7705725" y="4143375"/>
          <p14:tracePt t="50486" x="7697788" y="4143375"/>
          <p14:tracePt t="50499" x="7688263" y="4133850"/>
          <p14:tracePt t="50509" x="7680325" y="4133850"/>
          <p14:tracePt t="50525" x="7643813" y="4133850"/>
          <p14:tracePt t="50542" x="7599363" y="4133850"/>
          <p14:tracePt t="50559" x="7510463" y="4133850"/>
          <p14:tracePt t="50576" x="7375525" y="4133850"/>
          <p14:tracePt t="50578" x="7304088" y="4133850"/>
          <p14:tracePt t="50592" x="7126288" y="4143375"/>
          <p14:tracePt t="50610" x="7010400" y="4143375"/>
          <p14:tracePt t="50627" x="6902450" y="4116388"/>
          <p14:tracePt t="50643" x="6858000" y="4108450"/>
          <p14:tracePt t="50659" x="6840538" y="4098925"/>
          <p14:tracePt t="50676" x="6840538" y="4089400"/>
          <p14:tracePt t="50693" x="6831013" y="4081463"/>
          <p14:tracePt t="50726" x="6831013" y="4071938"/>
          <p14:tracePt t="50789" x="6840538" y="4062413"/>
          <p14:tracePt t="50814" x="6840538" y="4054475"/>
          <p14:tracePt t="50820" x="6840538" y="4044950"/>
          <p14:tracePt t="50835" x="6840538" y="4037013"/>
          <p14:tracePt t="50844" x="6848475" y="4027488"/>
          <p14:tracePt t="50861" x="6858000" y="4010025"/>
          <p14:tracePt t="50877" x="6875463" y="3983038"/>
          <p14:tracePt t="50893" x="6884988" y="3965575"/>
          <p14:tracePt t="50911" x="6902450" y="3946525"/>
          <p14:tracePt t="50926" x="6911975" y="3938588"/>
          <p14:tracePt t="50943" x="6911975" y="3929063"/>
          <p14:tracePt t="51001" x="6919913" y="3929063"/>
          <p14:tracePt t="51016" x="6929438" y="3929063"/>
          <p14:tracePt t="51022" x="6946900" y="3929063"/>
          <p14:tracePt t="51032" x="6956425" y="3929063"/>
          <p14:tracePt t="51043" x="6973888" y="3929063"/>
          <p14:tracePt t="51060" x="6983413" y="3929063"/>
          <p14:tracePt t="52861" x="6991350" y="3929063"/>
          <p14:tracePt t="52882" x="7000875" y="3929063"/>
          <p14:tracePt t="53001" x="7000875" y="3919538"/>
          <p14:tracePt t="53009" x="7010400" y="3919538"/>
          <p14:tracePt t="53018" x="7010400" y="3911600"/>
          <p14:tracePt t="53579" x="7027863" y="3919538"/>
          <p14:tracePt t="53586" x="7037388" y="3919538"/>
          <p14:tracePt t="53601" x="7037388" y="3929063"/>
          <p14:tracePt t="53665" x="7045325" y="3929063"/>
          <p14:tracePt t="53674" x="7054850" y="3946525"/>
          <p14:tracePt t="53685" x="7081838" y="3956050"/>
          <p14:tracePt t="53703" x="7205663" y="4027488"/>
          <p14:tracePt t="53704" x="7286625" y="4062413"/>
          <p14:tracePt t="53719" x="7500938" y="4143375"/>
          <p14:tracePt t="53736" x="7661275" y="4205288"/>
          <p14:tracePt t="53752" x="7804150" y="4259263"/>
          <p14:tracePt t="53769" x="7920038" y="4295775"/>
          <p14:tracePt t="53786" x="7956550" y="4313238"/>
          <p14:tracePt t="53802" x="7983538" y="4322763"/>
          <p14:tracePt t="53804" x="7991475" y="4322763"/>
          <p14:tracePt t="53835" x="8001000" y="4322763"/>
          <p14:tracePt t="53869" x="8001000" y="4313238"/>
          <p14:tracePt t="53877" x="8001000" y="4303713"/>
          <p14:tracePt t="53885" x="7991475" y="4286250"/>
          <p14:tracePt t="53902" x="7974013" y="4259263"/>
          <p14:tracePt t="53919" x="7939088" y="4232275"/>
          <p14:tracePt t="53936" x="7920038" y="4232275"/>
          <p14:tracePt t="53985" x="7929563" y="4232275"/>
          <p14:tracePt t="53992" x="7929563" y="4241800"/>
          <p14:tracePt t="54003" x="7947025" y="4241800"/>
          <p14:tracePt t="54020" x="7956550" y="4251325"/>
          <p14:tracePt t="54196" x="7956550" y="4241800"/>
          <p14:tracePt t="54205" x="7956550" y="4232275"/>
          <p14:tracePt t="54227" x="7956550" y="4224338"/>
          <p14:tracePt t="54235" x="7947025" y="4214813"/>
          <p14:tracePt t="54242" x="7947025" y="4205288"/>
          <p14:tracePt t="54253" x="7939088" y="4205288"/>
          <p14:tracePt t="54270" x="7929563" y="4197350"/>
          <p14:tracePt t="54307" x="7929563" y="4187825"/>
          <p14:tracePt t="54314" x="7920038" y="4187825"/>
          <p14:tracePt t="54346" x="7920038" y="4179888"/>
          <p14:tracePt t="54353" x="7912100" y="4179888"/>
          <p14:tracePt t="54361" x="7912100" y="4170363"/>
          <p14:tracePt t="54370" x="7902575" y="4170363"/>
          <p14:tracePt t="54387" x="7902575" y="4160838"/>
          <p14:tracePt t="54404" x="7894638" y="4152900"/>
          <p14:tracePt t="54421" x="7885113" y="4152900"/>
          <p14:tracePt t="54439" x="7875588" y="4143375"/>
          <p14:tracePt t="54455" x="7867650" y="4143375"/>
          <p14:tracePt t="54493" x="7858125" y="4143375"/>
          <p14:tracePt t="54518" x="7858125" y="4133850"/>
          <p14:tracePt t="54564" x="7858125" y="4125913"/>
          <p14:tracePt t="54579" x="7848600" y="4125913"/>
          <p14:tracePt t="54673" x="7848600" y="4116388"/>
          <p14:tracePt t="54697" x="7840663" y="4116388"/>
          <p14:tracePt t="54721" x="7840663" y="4108450"/>
          <p14:tracePt t="55009" x="7831138" y="4098925"/>
          <p14:tracePt t="55017" x="7813675" y="4098925"/>
          <p14:tracePt t="55025" x="7769225" y="4071938"/>
          <p14:tracePt t="55039" x="7742238" y="4062413"/>
          <p14:tracePt t="55057" x="7653338" y="4000500"/>
          <p14:tracePt t="55072" x="7589838" y="3946525"/>
          <p14:tracePt t="55089" x="7572375" y="3938588"/>
          <p14:tracePt t="55106" x="7572375" y="3929063"/>
          <p14:tracePt t="55165" x="7572375" y="3938588"/>
          <p14:tracePt t="55175" x="7572375" y="3956050"/>
          <p14:tracePt t="55181" x="7581900" y="3956050"/>
          <p14:tracePt t="55190" x="7581900" y="3965575"/>
          <p14:tracePt t="55206" x="7589838" y="3965575"/>
          <p14:tracePt t="55393" x="7599363" y="3965575"/>
          <p14:tracePt t="55401" x="7608888" y="3965575"/>
          <p14:tracePt t="57081" x="7608888" y="3973513"/>
          <p14:tracePt t="57089" x="7608888" y="3983038"/>
          <p14:tracePt t="57099" x="7608888" y="3990975"/>
          <p14:tracePt t="57113" x="7608888" y="4000500"/>
          <p14:tracePt t="57129" x="7599363" y="4010025"/>
          <p14:tracePt t="57145" x="7581900" y="4027488"/>
          <p14:tracePt t="57162" x="7572375" y="4044950"/>
          <p14:tracePt t="57179" x="7545388" y="4071938"/>
          <p14:tracePt t="57196" x="7527925" y="4089400"/>
          <p14:tracePt t="57198" x="7510463" y="4098925"/>
          <p14:tracePt t="57213" x="7491413" y="4125913"/>
          <p14:tracePt t="57229" x="7483475" y="4133850"/>
          <p14:tracePt t="57246" x="7466013" y="4152900"/>
          <p14:tracePt t="57262" x="7456488" y="4170363"/>
          <p14:tracePt t="57279" x="7429500" y="4187825"/>
          <p14:tracePt t="57297" x="7419975" y="4205288"/>
          <p14:tracePt t="57299" x="7412038" y="4205288"/>
          <p14:tracePt t="57314" x="7394575" y="4224338"/>
          <p14:tracePt t="57315" x="7385050" y="4232275"/>
          <p14:tracePt t="57331" x="7375525" y="4232275"/>
          <p14:tracePt t="57332" x="7367588" y="4241800"/>
          <p14:tracePt t="57347" x="7348538" y="4251325"/>
          <p14:tracePt t="57363" x="7331075" y="4268788"/>
          <p14:tracePt t="57380" x="7313613" y="4286250"/>
          <p14:tracePt t="57397" x="7286625" y="4322763"/>
          <p14:tracePt t="57413" x="7277100" y="4330700"/>
          <p14:tracePt t="57430" x="7259638" y="4357688"/>
          <p14:tracePt t="57447" x="7259638" y="4367213"/>
          <p14:tracePt t="57464" x="7259638" y="4375150"/>
          <p14:tracePt t="57511" x="7251700" y="4375150"/>
          <p14:tracePt t="57534" x="7251700" y="4367213"/>
          <p14:tracePt t="57549" x="7251700" y="4357688"/>
          <p14:tracePt t="57566" x="7251700" y="4348163"/>
          <p14:tracePt t="57597" x="7251700" y="4340225"/>
          <p14:tracePt t="59191" x="7251700" y="4330700"/>
          <p14:tracePt t="59199" x="7269163" y="4322763"/>
          <p14:tracePt t="59208" x="7277100" y="4303713"/>
          <p14:tracePt t="59219" x="7286625" y="4286250"/>
          <p14:tracePt t="59235" x="7323138" y="4232275"/>
          <p14:tracePt t="59253" x="7348538" y="4160838"/>
          <p14:tracePt t="59270" x="7358063" y="4125913"/>
          <p14:tracePt t="59285" x="7367588" y="4116388"/>
          <p14:tracePt t="59303" x="7375525" y="4108450"/>
          <p14:tracePt t="59659" x="7375525" y="4116388"/>
          <p14:tracePt t="59667" x="7375525" y="4125913"/>
          <p14:tracePt t="59683" x="7375525" y="4133850"/>
          <p14:tracePt t="59692" x="7375525" y="4143375"/>
          <p14:tracePt t="59707" x="7375525" y="4152900"/>
          <p14:tracePt t="59731" x="7375525" y="4160838"/>
          <p14:tracePt t="59745" x="7375525" y="4170363"/>
          <p14:tracePt t="59754" x="7367588" y="4170363"/>
          <p14:tracePt t="59771" x="7367588" y="4179888"/>
          <p14:tracePt t="59787" x="7358063" y="4197350"/>
          <p14:tracePt t="59803" x="7358063" y="4224338"/>
          <p14:tracePt t="59820" x="7358063" y="4232275"/>
          <p14:tracePt t="59837" x="7358063" y="4241800"/>
          <p14:tracePt t="59854" x="7375525" y="4251325"/>
          <p14:tracePt t="59871" x="7402513" y="4268788"/>
          <p14:tracePt t="59887" x="7456488" y="4295775"/>
          <p14:tracePt t="59904" x="7537450" y="4322763"/>
          <p14:tracePt t="59920" x="7634288" y="4330700"/>
          <p14:tracePt t="59938" x="7769225" y="4340225"/>
          <p14:tracePt t="59954" x="7867650" y="4348163"/>
          <p14:tracePt t="59971" x="7956550" y="4367213"/>
          <p14:tracePt t="59973" x="7983538" y="4367213"/>
          <p14:tracePt t="59987" x="8010525" y="4375150"/>
          <p14:tracePt t="60005" x="8072438" y="4402138"/>
          <p14:tracePt t="60021" x="8099425" y="4419600"/>
          <p14:tracePt t="60037" x="8108950" y="4429125"/>
          <p14:tracePt t="60054" x="8134350" y="4446588"/>
          <p14:tracePt t="60071" x="8161338" y="4473575"/>
          <p14:tracePt t="60087" x="8188325" y="4500563"/>
          <p14:tracePt t="60089" x="8197850" y="4510088"/>
          <p14:tracePt t="60105" x="8242300" y="4562475"/>
          <p14:tracePt t="60121" x="8286750" y="4589463"/>
          <p14:tracePt t="60138" x="8367713" y="4643438"/>
          <p14:tracePt t="60155" x="8501063" y="4705350"/>
          <p14:tracePt t="60172" x="8599488" y="4732338"/>
          <p14:tracePt t="60189" x="8724900" y="4759325"/>
          <p14:tracePt t="60205" x="8786813" y="4768850"/>
          <p14:tracePt t="60221" x="8858250" y="4768850"/>
          <p14:tracePt t="60223" x="8875713" y="4768850"/>
          <p14:tracePt t="60239" x="8912225" y="4768850"/>
          <p14:tracePt t="60256" x="8929688" y="4768850"/>
          <p14:tracePt t="60271" x="8939213" y="4768850"/>
          <p14:tracePt t="60288" x="8947150" y="4768850"/>
          <p14:tracePt t="60309" x="8956675" y="4768850"/>
          <p14:tracePt t="60322" x="8966200" y="4768850"/>
          <p14:tracePt t="60339" x="8991600" y="4768850"/>
          <p14:tracePt t="60355" x="9010650" y="4768850"/>
          <p14:tracePt t="60372" x="9037638" y="4768850"/>
          <p14:tracePt t="60389" x="9037638" y="4776788"/>
          <p14:tracePt t="60417" x="9037638" y="4786313"/>
          <p14:tracePt t="60543" x="9028113" y="4795838"/>
          <p14:tracePt t="60551" x="9018588" y="4795838"/>
          <p14:tracePt t="60559" x="9010650" y="4795838"/>
          <p14:tracePt t="60575" x="9001125" y="4795838"/>
          <p14:tracePt t="60590" x="8991600" y="4803775"/>
          <p14:tracePt t="60606" x="8983663" y="4803775"/>
          <p14:tracePt t="60623" x="8974138" y="4813300"/>
          <p14:tracePt t="60639" x="8966200" y="4822825"/>
          <p14:tracePt t="60657" x="8947150" y="4830763"/>
          <p14:tracePt t="60674" x="8939213" y="4830763"/>
          <p14:tracePt t="60690" x="8920163" y="4830763"/>
          <p14:tracePt t="60707" x="8912225" y="4830763"/>
          <p14:tracePt t="60855" x="8902700" y="4830763"/>
          <p14:tracePt t="60863" x="8902700" y="4840288"/>
          <p14:tracePt t="60879" x="8885238" y="4840288"/>
          <p14:tracePt t="60891" x="8875713" y="4848225"/>
          <p14:tracePt t="60907" x="8848725" y="4848225"/>
          <p14:tracePt t="60923" x="8804275" y="4848225"/>
          <p14:tracePt t="60926" x="8796338" y="4848225"/>
          <p14:tracePt t="60942" x="8777288" y="4848225"/>
          <p14:tracePt t="60958" x="8759825" y="4848225"/>
          <p14:tracePt t="60974" x="8751888" y="4857750"/>
          <p14:tracePt t="60990" x="8742363" y="4857750"/>
          <p14:tracePt t="61008" x="8742363" y="4867275"/>
          <p14:tracePt t="61024" x="8742363" y="4875213"/>
          <p14:tracePt t="61085" x="8751888" y="4875213"/>
          <p14:tracePt t="61089" x="8751888" y="4867275"/>
          <p14:tracePt t="61097" x="8769350" y="4867275"/>
          <p14:tracePt t="61108" x="8786813" y="4857750"/>
          <p14:tracePt t="61240" x="8804275" y="4867275"/>
          <p14:tracePt t="61247" x="8823325" y="4867275"/>
          <p14:tracePt t="61258" x="8848725" y="4867275"/>
          <p14:tracePt t="61274" x="8902700" y="4848225"/>
          <p14:tracePt t="61291" x="8947150" y="4813300"/>
          <p14:tracePt t="61864" x="8939213" y="4813300"/>
          <p14:tracePt t="61872" x="8929688" y="4803775"/>
          <p14:tracePt t="61879" x="8920163" y="4803775"/>
          <p14:tracePt t="61894" x="8912225" y="4803775"/>
          <p14:tracePt t="61910" x="8902700" y="4795838"/>
          <p14:tracePt t="61927" x="8831263" y="4776788"/>
          <p14:tracePt t="61928" x="8777288" y="4759325"/>
          <p14:tracePt t="61943" x="8661400" y="4705350"/>
          <p14:tracePt t="61960" x="8466138" y="4625975"/>
          <p14:tracePt t="61977" x="8313738" y="4545013"/>
          <p14:tracePt t="61993" x="8180388" y="4465638"/>
          <p14:tracePt t="62010" x="8126413" y="4411663"/>
          <p14:tracePt t="62012" x="8108950" y="4394200"/>
          <p14:tracePt t="62027" x="8054975" y="4340225"/>
          <p14:tracePt t="62043" x="8037513" y="4322763"/>
          <p14:tracePt t="62060" x="8018463" y="4313238"/>
          <p14:tracePt t="62077" x="8001000" y="4303713"/>
          <p14:tracePt t="62098" x="7991475" y="4303713"/>
          <p14:tracePt t="62264" x="7983538" y="4313238"/>
          <p14:tracePt t="62285" x="7966075" y="4330700"/>
          <p14:tracePt t="62302" x="7947025" y="4340225"/>
          <p14:tracePt t="62309" x="7939088" y="4357688"/>
          <p14:tracePt t="62318" x="7929563" y="4375150"/>
          <p14:tracePt t="62327" x="7912100" y="4384675"/>
          <p14:tracePt t="62345" x="7885113" y="4411663"/>
          <p14:tracePt t="62362" x="7858125" y="4438650"/>
          <p14:tracePt t="62366" x="7848600" y="4446588"/>
          <p14:tracePt t="62378" x="7840663" y="4456113"/>
          <p14:tracePt t="62396" x="7831138" y="4473575"/>
          <p14:tracePt t="62413" x="7831138" y="4483100"/>
          <p14:tracePt t="62428" x="7831138" y="4491038"/>
          <p14:tracePt t="62445" x="7831138" y="4500563"/>
          <p14:tracePt t="62461" x="7831138" y="4518025"/>
          <p14:tracePt t="62478" x="7831138" y="4527550"/>
          <p14:tracePt t="62495" x="7831138" y="4545013"/>
          <p14:tracePt t="62512" x="7848600" y="4562475"/>
          <p14:tracePt t="62514" x="7848600" y="4581525"/>
          <p14:tracePt t="62528" x="7867650" y="4608513"/>
          <p14:tracePt t="62545" x="7894638" y="4652963"/>
          <p14:tracePt t="62562" x="7912100" y="4679950"/>
          <p14:tracePt t="62579" x="7920038" y="4705350"/>
          <p14:tracePt t="62596" x="7929563" y="4714875"/>
          <p14:tracePt t="62613" x="7939088" y="4741863"/>
          <p14:tracePt t="62637" x="7939088" y="4751388"/>
          <p14:tracePt t="62654" x="7939088" y="4759325"/>
          <p14:tracePt t="62820" x="7929563" y="4768850"/>
          <p14:tracePt t="62841" x="7920038" y="4768850"/>
          <p14:tracePt t="62880" x="7912100" y="4776788"/>
          <p14:tracePt t="62895" x="7902575" y="4786313"/>
          <p14:tracePt t="62904" x="7894638" y="4795838"/>
          <p14:tracePt t="62919" x="7885113" y="4795838"/>
          <p14:tracePt t="62929" x="7885113" y="4803775"/>
          <p14:tracePt t="62946" x="7875588" y="4803775"/>
          <p14:tracePt t="62963" x="7858125" y="4813300"/>
          <p14:tracePt t="62979" x="7823200" y="4813300"/>
          <p14:tracePt t="62981" x="7796213" y="4803775"/>
          <p14:tracePt t="62996" x="7786688" y="4795838"/>
          <p14:tracePt t="63014" x="7732713" y="4751388"/>
          <p14:tracePt t="63030" x="7715250" y="4741863"/>
          <p14:tracePt t="63047" x="7705725" y="4724400"/>
          <p14:tracePt t="63064" x="7688263" y="4724400"/>
          <p14:tracePt t="63103" x="7680325" y="4724400"/>
          <p14:tracePt t="63114" x="7670800" y="4732338"/>
          <p14:tracePt t="63122" x="7661275" y="4751388"/>
          <p14:tracePt t="63130" x="7653338" y="4751388"/>
          <p14:tracePt t="63147" x="7626350" y="4768850"/>
          <p14:tracePt t="63164" x="7581900" y="4768850"/>
          <p14:tracePt t="63180" x="7554913" y="4768850"/>
          <p14:tracePt t="63216" x="7545388" y="4768850"/>
          <p14:tracePt t="63224" x="7545388" y="4759325"/>
          <p14:tracePt t="63232" x="7545388" y="4751388"/>
          <p14:tracePt t="63248" x="7537450" y="4741863"/>
          <p14:tracePt t="63264" x="7537450" y="4732338"/>
          <p14:tracePt t="63281" x="7527925" y="4724400"/>
          <p14:tracePt t="63326" x="7527925" y="4714875"/>
          <p14:tracePt t="63372" x="7527925" y="4705350"/>
          <p14:tracePt t="63380" x="7545388" y="4705350"/>
          <p14:tracePt t="63387" x="7554913" y="4705350"/>
          <p14:tracePt t="63397" x="7572375" y="4705350"/>
          <p14:tracePt t="63414" x="7589838" y="4697413"/>
          <p14:tracePt t="63431" x="7608888" y="4687888"/>
          <p14:tracePt t="64162" x="7626350" y="4687888"/>
          <p14:tracePt t="64170" x="7643813" y="4670425"/>
          <p14:tracePt t="64183" x="7653338" y="4660900"/>
          <p14:tracePt t="64200" x="7661275" y="4660900"/>
          <p14:tracePt t="64302" x="7670800" y="4660900"/>
          <p14:tracePt t="64310" x="7680325" y="4660900"/>
          <p14:tracePt t="64320" x="7705725" y="4679950"/>
          <p14:tracePt t="64334" x="7759700" y="4705350"/>
          <p14:tracePt t="64351" x="7813675" y="4724400"/>
          <p14:tracePt t="64368" x="7894638" y="4741863"/>
          <p14:tracePt t="64385" x="7939088" y="4741863"/>
          <p14:tracePt t="64400" x="7947025" y="4741863"/>
          <p14:tracePt t="64490" x="7956550" y="4741863"/>
          <p14:tracePt t="64498" x="7956550" y="4751388"/>
          <p14:tracePt t="64514" x="7956550" y="4759325"/>
          <p14:tracePt t="64522" x="7966075" y="4759325"/>
          <p14:tracePt t="64553" x="7974013" y="4759325"/>
          <p14:tracePt t="64570" x="7991475" y="4759325"/>
          <p14:tracePt t="64576" x="8001000" y="4759325"/>
          <p14:tracePt t="64601" x="8010525" y="4759325"/>
          <p14:tracePt t="65350" x="8010525" y="4768850"/>
          <p14:tracePt t="65452" x="8001000" y="4768850"/>
          <p14:tracePt t="65468" x="7991475" y="4768850"/>
          <p14:tracePt t="65490" x="7974013" y="4768850"/>
          <p14:tracePt t="65514" x="7966075" y="4768850"/>
          <p14:tracePt t="65530" x="7966075" y="4776788"/>
          <p14:tracePt t="65538" x="7956550" y="4776788"/>
          <p14:tracePt t="65640" x="7947025" y="4776788"/>
          <p14:tracePt t="65648" x="7939088" y="4776788"/>
          <p14:tracePt t="65655" x="7929563" y="4786313"/>
          <p14:tracePt t="65678" x="7912100" y="4786313"/>
          <p14:tracePt t="65688" x="7902575" y="4786313"/>
          <p14:tracePt t="65705" x="7875588" y="4795838"/>
          <p14:tracePt t="65721" x="7769225" y="4795838"/>
          <p14:tracePt t="65738" x="7643813" y="4776788"/>
          <p14:tracePt t="65740" x="7572375" y="4759325"/>
          <p14:tracePt t="65754" x="7429500" y="4714875"/>
          <p14:tracePt t="65772" x="7161213" y="4616450"/>
          <p14:tracePt t="65788" x="6884988" y="4518025"/>
          <p14:tracePt t="65805" x="6697663" y="4438650"/>
          <p14:tracePt t="65821" x="6537325" y="4384675"/>
          <p14:tracePt t="65838" x="6402388" y="4357688"/>
          <p14:tracePt t="65855" x="6286500" y="4330700"/>
          <p14:tracePt t="65872" x="6197600" y="4313238"/>
          <p14:tracePt t="65874" x="6188075" y="4313238"/>
          <p14:tracePt t="65904" x="6180138" y="4313238"/>
          <p14:tracePt t="65920" x="6170613" y="4313238"/>
          <p14:tracePt t="65936" x="6161088" y="4330700"/>
          <p14:tracePt t="65944" x="6143625" y="4357688"/>
          <p14:tracePt t="65956" x="6134100" y="4367213"/>
          <p14:tracePt t="65973" x="6081713" y="4429125"/>
          <p14:tracePt t="65989" x="6045200" y="4465638"/>
          <p14:tracePt t="65990" x="6010275" y="4491038"/>
          <p14:tracePt t="66007" x="5938838" y="4527550"/>
          <p14:tracePt t="66023" x="5894388" y="4554538"/>
          <p14:tracePt t="66039" x="5840413" y="4581525"/>
          <p14:tracePt t="66056" x="5732463" y="4608513"/>
          <p14:tracePt t="66072" x="5634038" y="4633913"/>
          <p14:tracePt t="66089" x="5465763" y="4687888"/>
          <p14:tracePt t="66106" x="5303838" y="4714875"/>
          <p14:tracePt t="66109" x="5224463" y="4724400"/>
          <p14:tracePt t="66123" x="5089525" y="4732338"/>
          <p14:tracePt t="66140" x="4884738" y="4751388"/>
          <p14:tracePt t="66156" x="4697413" y="4759325"/>
          <p14:tracePt t="66173" x="4537075" y="4768850"/>
          <p14:tracePt t="66190" x="4322763" y="4776788"/>
          <p14:tracePt t="66207" x="4197350" y="4776788"/>
          <p14:tracePt t="66223" x="4098925" y="4776788"/>
          <p14:tracePt t="66240" x="3983038" y="4776788"/>
          <p14:tracePt t="66257" x="3956050" y="4776788"/>
          <p14:tracePt t="66273" x="3911600" y="4795838"/>
          <p14:tracePt t="66290" x="3884613" y="4795838"/>
          <p14:tracePt t="66307" x="3875088" y="4803775"/>
          <p14:tracePt t="66323" x="3867150" y="4813300"/>
          <p14:tracePt t="66340" x="3857625" y="4822825"/>
          <p14:tracePt t="66357" x="3840163" y="4840288"/>
          <p14:tracePt t="66358" x="3822700" y="4848225"/>
          <p14:tracePt t="66374" x="3786188" y="4875213"/>
          <p14:tracePt t="66390" x="3751263" y="4902200"/>
          <p14:tracePt t="66408" x="3714750" y="4938713"/>
          <p14:tracePt t="66424" x="3679825" y="4973638"/>
          <p14:tracePt t="66440" x="3660775" y="5000625"/>
          <p14:tracePt t="66457" x="3633788" y="5037138"/>
          <p14:tracePt t="66474" x="3616325" y="5062538"/>
          <p14:tracePt t="66476" x="3608388" y="5081588"/>
          <p14:tracePt t="66491" x="3571875" y="5099050"/>
          <p14:tracePt t="66507" x="3554413" y="5116513"/>
          <p14:tracePt t="66524" x="3544888" y="5133975"/>
          <p14:tracePt t="66541" x="3536950" y="5133975"/>
          <p14:tracePt t="66557" x="3527425" y="5143500"/>
          <p14:tracePt t="66574" x="3509963" y="5160963"/>
          <p14:tracePt t="66591" x="3500438" y="5160963"/>
          <p14:tracePt t="66607" x="3490913" y="5160963"/>
          <p14:tracePt t="66657" x="3482975" y="5160963"/>
          <p14:tracePt t="66678" x="3473450" y="5160963"/>
          <p14:tracePt t="66710" x="3465513" y="5160963"/>
          <p14:tracePt t="66742" x="3455988" y="5160963"/>
          <p14:tracePt t="66748" x="3446463" y="5160963"/>
          <p14:tracePt t="66758" x="3446463" y="5153025"/>
          <p14:tracePt t="66774" x="3438525" y="5153025"/>
          <p14:tracePt t="66791" x="3429000" y="5153025"/>
          <p14:tracePt t="66808" x="3411538" y="5143500"/>
          <p14:tracePt t="66826" x="3411538" y="5133975"/>
          <p14:tracePt t="66841" x="3402013" y="5133975"/>
          <p14:tracePt t="66866" x="3394075" y="5133975"/>
          <p14:tracePt t="66882" x="3384550" y="5133975"/>
          <p14:tracePt t="66892" x="3367088" y="5133975"/>
          <p14:tracePt t="66909" x="3340100" y="5133975"/>
          <p14:tracePt t="66925" x="3303588" y="5133975"/>
          <p14:tracePt t="66941" x="3286125" y="5133975"/>
          <p14:tracePt t="66958" x="3276600" y="5133975"/>
          <p14:tracePt t="67030" x="3268663" y="5126038"/>
          <p14:tracePt t="67038" x="3259138" y="5126038"/>
          <p14:tracePt t="67046" x="3259138" y="5116513"/>
          <p14:tracePt t="67062" x="3251200" y="5108575"/>
          <p14:tracePt t="67076" x="3232150" y="5099050"/>
          <p14:tracePt t="68148" x="3224213" y="5099050"/>
          <p14:tracePt t="68157" x="3197225" y="5116513"/>
          <p14:tracePt t="68164" x="3197225" y="5126038"/>
          <p14:tracePt t="68179" x="3179763" y="5143500"/>
          <p14:tracePt t="68195" x="3152775" y="5160963"/>
          <p14:tracePt t="68212" x="3152775" y="5170488"/>
          <p14:tracePt t="68264" x="3143250" y="5180013"/>
          <p14:tracePt t="68288" x="3133725" y="5187950"/>
          <p14:tracePt t="68321" x="3133725" y="5197475"/>
          <p14:tracePt t="68330" x="3125788" y="5197475"/>
          <p14:tracePt t="68952" x="3133725" y="5197475"/>
          <p14:tracePt t="69001" x="3133725" y="5187950"/>
          <p14:tracePt t="70431" x="3143250" y="5187950"/>
          <p14:tracePt t="70440" x="3152775" y="5187950"/>
          <p14:tracePt t="70452" x="3160713" y="5180013"/>
          <p14:tracePt t="70469" x="3187700" y="5170488"/>
          <p14:tracePt t="70487" x="3214688" y="5160963"/>
          <p14:tracePt t="70503" x="3241675" y="5153025"/>
          <p14:tracePt t="70520" x="3295650" y="5126038"/>
          <p14:tracePt t="70536" x="3348038" y="5116513"/>
          <p14:tracePt t="70553" x="3394075" y="5099050"/>
          <p14:tracePt t="70569" x="3429000" y="5081588"/>
          <p14:tracePt t="70571" x="3446463" y="5081588"/>
          <p14:tracePt t="70597" x="3455988" y="5081588"/>
          <p14:tracePt t="70618" x="3455988" y="5072063"/>
          <p14:tracePt t="70627" x="3465513" y="5072063"/>
          <p14:tracePt t="70636" x="3465513" y="5062538"/>
          <p14:tracePt t="70653" x="3473450" y="5062538"/>
          <p14:tracePt t="70670" x="3490913" y="5054600"/>
          <p14:tracePt t="70686" x="3509963" y="5054600"/>
          <p14:tracePt t="70688" x="3509963" y="5045075"/>
          <p14:tracePt t="70703" x="3517900" y="5045075"/>
          <p14:tracePt t="70721" x="3536950" y="5037138"/>
          <p14:tracePt t="70737" x="3544888" y="5037138"/>
          <p14:tracePt t="70754" x="3562350" y="5037138"/>
          <p14:tracePt t="70863" x="3571875" y="5037138"/>
          <p14:tracePt t="75605" x="3571875" y="5027613"/>
          <p14:tracePt t="75612" x="3581400" y="5027613"/>
          <p14:tracePt t="75629" x="3589338" y="5018088"/>
          <p14:tracePt t="75697" x="3598863" y="5010150"/>
          <p14:tracePt t="75706" x="3608388" y="5000625"/>
          <p14:tracePt t="75718" x="3616325" y="4991100"/>
          <p14:tracePt t="75735" x="3625850" y="4983163"/>
          <p14:tracePt t="75753" x="3643313" y="4965700"/>
          <p14:tracePt t="75769" x="3660775" y="4965700"/>
          <p14:tracePt t="75785" x="3670300" y="4956175"/>
          <p14:tracePt t="75803" x="3679825" y="4946650"/>
          <p14:tracePt t="75823" x="3687763" y="4946650"/>
          <p14:tracePt t="75863" x="3697288" y="4946650"/>
          <p14:tracePt t="75870" x="3697288" y="4938713"/>
          <p14:tracePt t="75885" x="3705225" y="4938713"/>
          <p14:tracePt t="75901" x="3714750" y="4938713"/>
          <p14:tracePt t="75910" x="3724275" y="4938713"/>
          <p14:tracePt t="75926" x="3732213" y="4938713"/>
          <p14:tracePt t="76011" x="3741738" y="4938713"/>
          <p14:tracePt t="76090" x="3751263" y="4929188"/>
          <p14:tracePt t="76099" x="3759200" y="4929188"/>
          <p14:tracePt t="76105" x="3776663" y="4911725"/>
          <p14:tracePt t="76119" x="3803650" y="4894263"/>
          <p14:tracePt t="76136" x="3830638" y="4875213"/>
          <p14:tracePt t="76153" x="3894138" y="4848225"/>
          <p14:tracePt t="76169" x="3956050" y="4803775"/>
          <p14:tracePt t="76186" x="4089400" y="4741863"/>
          <p14:tracePt t="76203" x="4214813" y="4679950"/>
          <p14:tracePt t="76219" x="4411663" y="4562475"/>
          <p14:tracePt t="76221" x="4473575" y="4527550"/>
          <p14:tracePt t="76237" x="4527550" y="4500563"/>
          <p14:tracePt t="76239" x="4572000" y="4491038"/>
          <p14:tracePt t="76254" x="4643438" y="4446588"/>
          <p14:tracePt t="76271" x="4670425" y="4429125"/>
          <p14:tracePt t="76287" x="4705350" y="4394200"/>
          <p14:tracePt t="76303" x="4732338" y="4375150"/>
          <p14:tracePt t="76320" x="4741863" y="4367213"/>
          <p14:tracePt t="76336" x="4751388" y="4357688"/>
          <p14:tracePt t="76441" x="4751388" y="4367213"/>
          <p14:tracePt t="76447" x="4751388" y="4375150"/>
          <p14:tracePt t="76456" x="4759325" y="4384675"/>
          <p14:tracePt t="76472" x="4759325" y="4419600"/>
          <p14:tracePt t="76488" x="4759325" y="4438650"/>
          <p14:tracePt t="76490" x="4759325" y="4446588"/>
          <p14:tracePt t="76505" x="4768850" y="4473575"/>
          <p14:tracePt t="76521" x="4768850" y="4500563"/>
          <p14:tracePt t="76538" x="4768850" y="4518025"/>
          <p14:tracePt t="76555" x="4768850" y="4545013"/>
          <p14:tracePt t="76570" x="4768850" y="4554538"/>
          <p14:tracePt t="76587" x="4768850" y="4562475"/>
          <p14:tracePt t="76605" x="4768850" y="4572000"/>
          <p14:tracePt t="76621" x="4768850" y="4581525"/>
          <p14:tracePt t="76723" x="4768850" y="4589463"/>
          <p14:tracePt t="76777" x="4768850" y="4598988"/>
          <p14:tracePt t="76801" x="4768850" y="4608513"/>
          <p14:tracePt t="76818" x="4759325" y="4608513"/>
          <p14:tracePt t="76839" x="4759325" y="4616450"/>
          <p14:tracePt t="76894" x="4751388" y="4625975"/>
          <p14:tracePt t="76910" x="4732338" y="4643438"/>
          <p14:tracePt t="76917" x="4724400" y="4652963"/>
          <p14:tracePt t="76927" x="4714875" y="4660900"/>
          <p14:tracePt t="76938" x="4697413" y="4670425"/>
          <p14:tracePt t="76956" x="4660900" y="4705350"/>
          <p14:tracePt t="76973" x="4633913" y="4705350"/>
          <p14:tracePt t="76989" x="4589463" y="4732338"/>
          <p14:tracePt t="77005" x="4554538" y="4732338"/>
          <p14:tracePt t="77023" x="4491038" y="4732338"/>
          <p14:tracePt t="77040" x="4446588" y="4724400"/>
          <p14:tracePt t="77055" x="4411663" y="4705350"/>
          <p14:tracePt t="77057" x="4367213" y="4679950"/>
          <p14:tracePt t="77072" x="4348163" y="4670425"/>
          <p14:tracePt t="77089" x="4313238" y="4643438"/>
          <p14:tracePt t="77106" x="4295775" y="4633913"/>
          <p14:tracePt t="77122" x="4276725" y="4633913"/>
          <p14:tracePt t="77139" x="4251325" y="4633913"/>
          <p14:tracePt t="77156" x="4214813" y="4660900"/>
          <p14:tracePt t="77172" x="4170363" y="4724400"/>
          <p14:tracePt t="77190" x="4143375" y="4768850"/>
          <p14:tracePt t="77192" x="4133850" y="4786313"/>
          <p14:tracePt t="77206" x="4125913" y="4803775"/>
          <p14:tracePt t="77223" x="4116388" y="4822825"/>
          <p14:tracePt t="77239" x="4125913" y="4830763"/>
          <p14:tracePt t="77257" x="4133850" y="4830763"/>
          <p14:tracePt t="77273" x="4152900" y="4830763"/>
          <p14:tracePt t="77289" x="4179888" y="4830763"/>
          <p14:tracePt t="77306" x="4187825" y="4830763"/>
          <p14:tracePt t="77324" x="4197350" y="4830763"/>
          <p14:tracePt t="77573" x="4214813" y="4830763"/>
          <p14:tracePt t="77582" x="4259263" y="4830763"/>
          <p14:tracePt t="77590" x="4322763" y="4840288"/>
          <p14:tracePt t="77607" x="4608513" y="4867275"/>
          <p14:tracePt t="77624" x="4830763" y="4875213"/>
          <p14:tracePt t="77640" x="5081588" y="4884738"/>
          <p14:tracePt t="77657" x="5357813" y="4902200"/>
          <p14:tracePt t="77660" x="5429250" y="4902200"/>
          <p14:tracePt t="77675" x="5483225" y="4902200"/>
          <p14:tracePt t="77677" x="5545138" y="4894263"/>
          <p14:tracePt t="77692" x="5589588" y="4875213"/>
          <p14:tracePt t="77708" x="5616575" y="4875213"/>
          <p14:tracePt t="77793" x="5626100" y="4875213"/>
          <p14:tracePt t="77800" x="5634038" y="4875213"/>
          <p14:tracePt t="77808" x="5643563" y="4875213"/>
          <p14:tracePt t="77824" x="5653088" y="4875213"/>
          <p14:tracePt t="77841" x="5661025" y="4875213"/>
          <p14:tracePt t="77865" x="5661025" y="4867275"/>
          <p14:tracePt t="78100" x="5670550" y="4867275"/>
          <p14:tracePt t="78114" x="5680075" y="4867275"/>
          <p14:tracePt t="78135" x="5688013" y="4867275"/>
          <p14:tracePt t="78151" x="5697538" y="4867275"/>
          <p14:tracePt t="78167" x="5715000" y="4867275"/>
          <p14:tracePt t="78357" x="5724525" y="4867275"/>
          <p14:tracePt t="79183" x="5724525" y="4857750"/>
          <p14:tracePt t="79200" x="5724525" y="4848225"/>
          <p14:tracePt t="79481" x="5724525" y="4840288"/>
          <p14:tracePt t="79520" x="5724525" y="4830763"/>
          <p14:tracePt t="79754" x="5724525" y="4822825"/>
          <p14:tracePt t="79771" x="5724525" y="4813300"/>
          <p14:tracePt t="79803" x="5724525" y="4803775"/>
          <p14:tracePt t="79896" x="5715000" y="4803775"/>
          <p14:tracePt t="80356" x="5715000" y="4795838"/>
          <p14:tracePt t="80372" x="5705475" y="4795838"/>
          <p14:tracePt t="80380" x="5697538" y="4795838"/>
          <p14:tracePt t="81023" x="5688013" y="4795838"/>
          <p14:tracePt t="81028" x="5688013" y="4803775"/>
          <p14:tracePt t="81044" x="5688013" y="4813300"/>
          <p14:tracePt t="81068" x="5680075" y="4813300"/>
          <p14:tracePt t="81103" x="5680075" y="4803775"/>
          <p14:tracePt t="81108" x="5680075" y="4795838"/>
          <p14:tracePt t="81119" x="5680075" y="4786313"/>
          <p14:tracePt t="81134" x="5680075" y="4751388"/>
          <p14:tracePt t="81151" x="5680075" y="4732338"/>
          <p14:tracePt t="81168" x="5680075" y="4724400"/>
          <p14:tracePt t="81194" x="5670550" y="4724400"/>
          <p14:tracePt t="81201" x="5661025" y="4724400"/>
          <p14:tracePt t="81224" x="5653088" y="4724400"/>
          <p14:tracePt t="81235" x="5653088" y="4732338"/>
          <p14:tracePt t="81252" x="5653088" y="4741863"/>
          <p14:tracePt t="81269" x="5653088" y="4751388"/>
          <p14:tracePt t="81617" x="5653088" y="4759325"/>
          <p14:tracePt t="81694" x="5643563" y="4759325"/>
          <p14:tracePt t="81709" x="5634038" y="4768850"/>
          <p14:tracePt t="81732" x="5626100" y="4768850"/>
          <p14:tracePt t="81826" x="5626100" y="4776788"/>
          <p14:tracePt t="81834" x="5626100" y="4786313"/>
          <p14:tracePt t="81842" x="5626100" y="4803775"/>
          <p14:tracePt t="81853" x="5616575" y="4822825"/>
          <p14:tracePt t="81870" x="5599113" y="4840288"/>
          <p14:tracePt t="81873" x="5589588" y="4840288"/>
          <p14:tracePt t="81887" x="5581650" y="4840288"/>
          <p14:tracePt t="81904" x="5554663" y="4840288"/>
          <p14:tracePt t="81920" x="5537200" y="4822825"/>
          <p14:tracePt t="81937" x="5527675" y="4795838"/>
          <p14:tracePt t="81953" x="5527675" y="4751388"/>
          <p14:tracePt t="81970" x="5527675" y="4732338"/>
          <p14:tracePt t="82006" x="5518150" y="4732338"/>
          <p14:tracePt t="82022" x="5500688" y="4741863"/>
          <p14:tracePt t="82030" x="5491163" y="4759325"/>
          <p14:tracePt t="82040" x="5473700" y="4768850"/>
          <p14:tracePt t="82055" x="5456238" y="4786313"/>
          <p14:tracePt t="82071" x="5446713" y="4803775"/>
          <p14:tracePt t="82108" x="5446713" y="4795838"/>
          <p14:tracePt t="82116" x="5446713" y="4776788"/>
          <p14:tracePt t="82124" x="5446713" y="4759325"/>
          <p14:tracePt t="82138" x="5438775" y="4714875"/>
          <p14:tracePt t="82154" x="5411788" y="4670425"/>
          <p14:tracePt t="82171" x="5348288" y="4625975"/>
          <p14:tracePt t="82187" x="5276850" y="4608513"/>
          <p14:tracePt t="82205" x="5224463" y="4598988"/>
          <p14:tracePt t="82222" x="5170488" y="4589463"/>
          <p14:tracePt t="82224" x="5160963" y="4589463"/>
          <p14:tracePt t="82238" x="5153025" y="4589463"/>
          <p14:tracePt t="82273" x="5153025" y="4572000"/>
          <p14:tracePt t="82280" x="5143500" y="4545013"/>
          <p14:tracePt t="82290" x="5133975" y="4510088"/>
          <p14:tracePt t="82305" x="5089525" y="4411663"/>
          <p14:tracePt t="82322" x="5027613" y="4268788"/>
          <p14:tracePt t="82339" x="4991100" y="4170363"/>
          <p14:tracePt t="82355" x="4965700" y="4098925"/>
          <p14:tracePt t="82372" x="4938713" y="4000500"/>
          <p14:tracePt t="82374" x="4929188" y="3973513"/>
          <p14:tracePt t="82388" x="4919663" y="3919538"/>
          <p14:tracePt t="82405" x="4919663" y="3884613"/>
          <p14:tracePt t="82422" x="4929188" y="3857625"/>
          <p14:tracePt t="82438" x="4965700" y="3803650"/>
          <p14:tracePt t="82455" x="4991100" y="3768725"/>
          <p14:tracePt t="82473" x="5000625" y="3751263"/>
          <p14:tracePt t="82654" x="4991100" y="3759200"/>
          <p14:tracePt t="82663" x="4965700" y="3759200"/>
          <p14:tracePt t="82672" x="4938713" y="3768725"/>
          <p14:tracePt t="82689" x="4857750" y="3813175"/>
          <p14:tracePt t="82707" x="4813300" y="3840163"/>
          <p14:tracePt t="82724" x="4776788" y="3840163"/>
          <p14:tracePt t="82742" x="4759325" y="3840163"/>
          <p14:tracePt t="82757" x="4741863" y="3803650"/>
          <p14:tracePt t="82773" x="4724400" y="3751263"/>
          <p14:tracePt t="82790" x="4705350" y="3705225"/>
          <p14:tracePt t="82806" x="4687888" y="3625850"/>
          <p14:tracePt t="82823" x="4660900" y="3571875"/>
          <p14:tracePt t="82839" x="4643438" y="3500438"/>
          <p14:tracePt t="82856" x="4625975" y="3465513"/>
          <p14:tracePt t="82858" x="4625975" y="3446463"/>
          <p14:tracePt t="82874" x="4625975" y="3394075"/>
          <p14:tracePt t="82890" x="4625975" y="3367088"/>
          <p14:tracePt t="82906" x="4625975" y="3322638"/>
          <p14:tracePt t="82923" x="4625975" y="3286125"/>
          <p14:tracePt t="82941" x="4633913" y="3251200"/>
          <p14:tracePt t="82958" x="4652963" y="3214688"/>
          <p14:tracePt t="82974" x="4660900" y="3205163"/>
          <p14:tracePt t="82990" x="4670425" y="3197225"/>
          <p14:tracePt t="83014" x="4670425" y="3179763"/>
          <p14:tracePt t="83030" x="4670425" y="3170238"/>
          <p14:tracePt t="83040" x="4670425" y="3152775"/>
          <p14:tracePt t="83057" x="4679950" y="3116263"/>
          <p14:tracePt t="83073" x="4697413" y="3081338"/>
          <p14:tracePt t="83091" x="4724400" y="3036888"/>
          <p14:tracePt t="83092" x="4732338" y="3017838"/>
          <p14:tracePt t="83108" x="4751388" y="2990850"/>
          <p14:tracePt t="83124" x="4759325" y="2965450"/>
          <p14:tracePt t="83141" x="4759325" y="2955925"/>
          <p14:tracePt t="83157" x="4759325" y="2946400"/>
          <p14:tracePt t="83175" x="4759325" y="2938463"/>
          <p14:tracePt t="83240" x="4768850" y="2938463"/>
          <p14:tracePt t="83264" x="4776788" y="2938463"/>
          <p14:tracePt t="83280" x="4786313" y="2938463"/>
          <p14:tracePt t="83296" x="4795838" y="2938463"/>
          <p14:tracePt t="83310" x="4813300" y="2946400"/>
          <p14:tracePt t="83318" x="4813300" y="2965450"/>
          <p14:tracePt t="83326" x="4830763" y="2973388"/>
          <p14:tracePt t="83341" x="4830763" y="2990850"/>
          <p14:tracePt t="83358" x="4894263" y="3098800"/>
          <p14:tracePt t="83375" x="4929188" y="3179763"/>
          <p14:tracePt t="83391" x="4973638" y="3322638"/>
          <p14:tracePt t="83408" x="5000625" y="3402013"/>
          <p14:tracePt t="83426" x="5010150" y="3455988"/>
          <p14:tracePt t="83427" x="5018088" y="3465513"/>
          <p14:tracePt t="83441" x="5018088" y="3473450"/>
          <p14:tracePt t="83459" x="5027613" y="3473450"/>
          <p14:tracePt t="83475" x="5037138" y="3473450"/>
          <p14:tracePt t="83492" x="5045075" y="3473450"/>
          <p14:tracePt t="83508" x="5062538" y="3465513"/>
          <p14:tracePt t="83525" x="5081588" y="3455988"/>
          <p14:tracePt t="83542" x="5108575" y="3465513"/>
          <p14:tracePt t="83558" x="5153025" y="3517900"/>
          <p14:tracePt t="83560" x="5197475" y="3581400"/>
          <p14:tracePt t="83576" x="5241925" y="3670300"/>
          <p14:tracePt t="83592" x="5295900" y="3776663"/>
          <p14:tracePt t="83609" x="5348288" y="3867150"/>
          <p14:tracePt t="83626" x="5402263" y="3929063"/>
          <p14:tracePt t="83642" x="5456238" y="3965575"/>
          <p14:tracePt t="83660" x="5500688" y="3973513"/>
          <p14:tracePt t="83662" x="5527675" y="3983038"/>
          <p14:tracePt t="83677" x="5572125" y="3983038"/>
          <p14:tracePt t="83679" x="5634038" y="3990975"/>
          <p14:tracePt t="83694" x="5670550" y="3990975"/>
          <p14:tracePt t="83696" x="5705475" y="4000500"/>
          <p14:tracePt t="83709" x="5776913" y="4000500"/>
          <p14:tracePt t="83726" x="5795963" y="4000500"/>
          <p14:tracePt t="83810" x="5803900" y="4000500"/>
          <p14:tracePt t="83819" x="5803900" y="3990975"/>
          <p14:tracePt t="83827" x="5813425" y="3990975"/>
          <p14:tracePt t="84038" x="5795963" y="3973513"/>
          <p14:tracePt t="84046" x="5768975" y="3973513"/>
          <p14:tracePt t="84054" x="5751513" y="3965575"/>
          <p14:tracePt t="84061" x="5724525" y="3965575"/>
          <p14:tracePt t="84077" x="5715000" y="3965575"/>
          <p14:tracePt t="84103" x="5715000" y="3973513"/>
          <p14:tracePt t="84110" x="5715000" y="3983038"/>
          <p14:tracePt t="84128" x="5741988" y="4027488"/>
          <p14:tracePt t="84145" x="5776913" y="4054475"/>
          <p14:tracePt t="84147" x="5795963" y="4071938"/>
          <p14:tracePt t="84162" x="5822950" y="4089400"/>
          <p14:tracePt t="84163" x="5830888" y="4098925"/>
          <p14:tracePt t="84194" x="5830888" y="4108450"/>
          <p14:tracePt t="84211" x="5830888" y="4116388"/>
          <p14:tracePt t="84226" x="5830888" y="4125913"/>
          <p14:tracePt t="84232" x="5830888" y="4133850"/>
          <p14:tracePt t="84244" x="5830888" y="4143375"/>
          <p14:tracePt t="84260" x="5830888" y="4152900"/>
          <p14:tracePt t="84277" x="5830888" y="4160838"/>
          <p14:tracePt t="84294" x="5830888" y="4170363"/>
          <p14:tracePt t="84311" x="5830888" y="4179888"/>
          <p14:tracePt t="84554" x="5830888" y="4187825"/>
          <p14:tracePt t="84569" x="5830888" y="4205288"/>
          <p14:tracePt t="84586" x="5830888" y="4214813"/>
          <p14:tracePt t="84592" x="5830888" y="4224338"/>
          <p14:tracePt t="84608" x="5840413" y="4232275"/>
          <p14:tracePt t="84616" x="5848350" y="4241800"/>
          <p14:tracePt t="84654" x="5857875" y="4241800"/>
          <p14:tracePt t="84866" x="5867400" y="4241800"/>
          <p14:tracePt t="84874" x="5884863" y="4241800"/>
          <p14:tracePt t="84882" x="5902325" y="4241800"/>
          <p14:tracePt t="84897" x="5938838" y="4232275"/>
          <p14:tracePt t="84898" x="5965825" y="4232275"/>
          <p14:tracePt t="84913" x="6010275" y="4224338"/>
          <p14:tracePt t="84929" x="6037263" y="4214813"/>
          <p14:tracePt t="84947" x="6062663" y="4214813"/>
          <p14:tracePt t="84963" x="6081713" y="4205288"/>
          <p14:tracePt t="84980" x="6099175" y="4197350"/>
          <p14:tracePt t="84997" x="6116638" y="4187825"/>
          <p14:tracePt t="84998" x="6126163" y="4187825"/>
          <p14:tracePt t="85022" x="6134100" y="4187825"/>
          <p14:tracePt t="85031" x="6143625" y="4179888"/>
          <p14:tracePt t="85046" x="6153150" y="4179888"/>
          <p14:tracePt t="85063" x="6161088" y="4179888"/>
          <p14:tracePt t="85085" x="6170613" y="4179888"/>
          <p14:tracePt t="85108" x="6170613" y="4197350"/>
          <p14:tracePt t="85124" x="6170613" y="4205288"/>
          <p14:tracePt t="85133" x="6170613" y="4214813"/>
          <p14:tracePt t="85146" x="6170613" y="4224338"/>
          <p14:tracePt t="85163" x="6161088" y="4276725"/>
          <p14:tracePt t="85181" x="6161088" y="4295775"/>
          <p14:tracePt t="85197" x="6153150" y="4340225"/>
          <p14:tracePt t="85213" x="6143625" y="4357688"/>
          <p14:tracePt t="85230" x="6143625" y="4384675"/>
          <p14:tracePt t="85247" x="6134100" y="4394200"/>
          <p14:tracePt t="85264" x="6126163" y="4402138"/>
          <p14:tracePt t="85312" x="6116638" y="4411663"/>
          <p14:tracePt t="85851" x="6126163" y="4411663"/>
          <p14:tracePt t="85858" x="6134100" y="4402138"/>
          <p14:tracePt t="85914" x="6143625" y="4402138"/>
          <p14:tracePt t="85929" x="6161088" y="4402138"/>
          <p14:tracePt t="85945" x="6170613" y="4394200"/>
          <p14:tracePt t="85952" x="6180138" y="4394200"/>
          <p14:tracePt t="85966" x="6180138" y="4384675"/>
          <p14:tracePt t="85982" x="6205538" y="4384675"/>
          <p14:tracePt t="85985" x="6232525" y="4384675"/>
          <p14:tracePt t="85999" x="6259513" y="4375150"/>
          <p14:tracePt t="86016" x="6357938" y="4357688"/>
          <p14:tracePt t="86033" x="6402388" y="4348163"/>
          <p14:tracePt t="86050" x="6411913" y="4348163"/>
          <p14:tracePt t="86067" x="6419850" y="4348163"/>
          <p14:tracePt t="86218" x="6419850" y="4340225"/>
          <p14:tracePt t="86355"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58987"/>
          </a:xfrm>
        </p:spPr>
        <p:txBody>
          <a:bodyPr/>
          <a:lstStyle/>
          <a:p>
            <a:r>
              <a:rPr lang="en-US" altLang="zh-CN" dirty="0" smtClean="0"/>
              <a:t>SQL Injection Steps</a:t>
            </a:r>
            <a:endParaRPr lang="zh-CN" altLang="en-US" dirty="0"/>
          </a:p>
        </p:txBody>
      </p:sp>
      <p:sp>
        <p:nvSpPr>
          <p:cNvPr id="3" name="Content Placeholder 2"/>
          <p:cNvSpPr>
            <a:spLocks noGrp="1"/>
          </p:cNvSpPr>
          <p:nvPr>
            <p:ph idx="1"/>
          </p:nvPr>
        </p:nvSpPr>
        <p:spPr>
          <a:xfrm>
            <a:off x="646111" y="1411706"/>
            <a:ext cx="11048583" cy="4836694"/>
          </a:xfrm>
        </p:spPr>
        <p:txBody>
          <a:bodyPr>
            <a:normAutofit/>
          </a:bodyPr>
          <a:lstStyle/>
          <a:p>
            <a:pPr marL="0" indent="0">
              <a:buClr>
                <a:schemeClr val="tx1"/>
              </a:buClr>
              <a:buNone/>
            </a:pPr>
            <a:r>
              <a:rPr lang="en-US" altLang="zh-CN" sz="2400" dirty="0" smtClean="0">
                <a:latin typeface="+mn-lt"/>
              </a:rPr>
              <a:t>Step1:   Find the vulnerable websites using Google search.</a:t>
            </a:r>
          </a:p>
          <a:p>
            <a:pPr marL="0" indent="0">
              <a:buClr>
                <a:schemeClr val="tx1"/>
              </a:buClr>
              <a:buSzPct val="85000"/>
              <a:buNone/>
            </a:pPr>
            <a:r>
              <a:rPr lang="en-US" altLang="zh-CN" sz="2400" dirty="0" smtClean="0">
                <a:latin typeface="+mn-lt"/>
              </a:rPr>
              <a:t>              e.g. </a:t>
            </a:r>
            <a:r>
              <a:rPr lang="en-US" altLang="zh-CN" sz="2400" dirty="0" err="1" smtClean="0"/>
              <a:t>inurl:index.php?id</a:t>
            </a:r>
            <a:r>
              <a:rPr lang="en-US" altLang="zh-CN" sz="2400" dirty="0" smtClean="0"/>
              <a:t>=</a:t>
            </a:r>
          </a:p>
          <a:p>
            <a:pPr marL="0" indent="0">
              <a:buNone/>
            </a:pPr>
            <a:r>
              <a:rPr lang="en-US" altLang="zh-CN" sz="2400" dirty="0" smtClean="0">
                <a:latin typeface="+mn-lt"/>
              </a:rPr>
              <a:t>Step2:   Detect the vulnerabilities.  E.g., </a:t>
            </a:r>
            <a:r>
              <a:rPr lang="en-US" altLang="zh-CN" sz="2400" dirty="0" err="1" smtClean="0">
                <a:latin typeface="+mn-lt"/>
              </a:rPr>
              <a:t>index.php?id</a:t>
            </a:r>
            <a:r>
              <a:rPr lang="en-US" altLang="zh-CN" sz="2400" dirty="0" smtClean="0">
                <a:latin typeface="+mn-lt"/>
              </a:rPr>
              <a:t>=3’</a:t>
            </a:r>
          </a:p>
          <a:p>
            <a:pPr marL="0" indent="0">
              <a:buClr>
                <a:schemeClr val="tx1"/>
              </a:buClr>
              <a:buNone/>
            </a:pPr>
            <a:r>
              <a:rPr lang="en-US" altLang="zh-CN" sz="2400" dirty="0" smtClean="0">
                <a:latin typeface="+mn-lt"/>
              </a:rPr>
              <a:t>Step3:   Try to figure out the structure of the target website’s database:                  </a:t>
            </a:r>
          </a:p>
          <a:p>
            <a:pPr marL="0" indent="0">
              <a:buClr>
                <a:schemeClr val="tx1"/>
              </a:buClr>
              <a:buNone/>
            </a:pPr>
            <a:r>
              <a:rPr lang="en-US" altLang="zh-CN" sz="2400" dirty="0">
                <a:latin typeface="+mn-lt"/>
              </a:rPr>
              <a:t> </a:t>
            </a:r>
            <a:r>
              <a:rPr lang="en-US" altLang="zh-CN" sz="2400" dirty="0" smtClean="0">
                <a:latin typeface="+mn-lt"/>
              </a:rPr>
              <a:t>             the number of tables, the number of records and columns in     </a:t>
            </a:r>
          </a:p>
          <a:p>
            <a:pPr marL="0" indent="0">
              <a:buClr>
                <a:schemeClr val="tx1"/>
              </a:buClr>
              <a:buNone/>
            </a:pPr>
            <a:r>
              <a:rPr lang="en-US" altLang="zh-CN" sz="2400" dirty="0">
                <a:latin typeface="+mn-lt"/>
              </a:rPr>
              <a:t> </a:t>
            </a:r>
            <a:r>
              <a:rPr lang="en-US" altLang="zh-CN" sz="2400" dirty="0" smtClean="0">
                <a:latin typeface="+mn-lt"/>
              </a:rPr>
              <a:t>             tables</a:t>
            </a:r>
            <a:r>
              <a:rPr lang="zh-CN" altLang="en-US" sz="2400" dirty="0" smtClean="0">
                <a:latin typeface="+mn-lt"/>
              </a:rPr>
              <a:t>， </a:t>
            </a:r>
            <a:r>
              <a:rPr lang="en-US" altLang="zh-CN" sz="2400" dirty="0" smtClean="0">
                <a:latin typeface="+mn-lt"/>
              </a:rPr>
              <a:t>the names of databases, tables and columns.</a:t>
            </a:r>
          </a:p>
          <a:p>
            <a:pPr marL="0" indent="0">
              <a:buNone/>
            </a:pPr>
            <a:r>
              <a:rPr lang="en-US" altLang="zh-CN" sz="2400" dirty="0" smtClean="0">
                <a:latin typeface="+mn-lt"/>
              </a:rPr>
              <a:t>Step4:   Use SQL injection to manipulate the data.</a:t>
            </a:r>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73917363"/>
      </p:ext>
    </p:extLst>
  </p:cSld>
  <p:clrMapOvr>
    <a:masterClrMapping/>
  </p:clrMapOvr>
  <mc:AlternateContent xmlns:mc="http://schemas.openxmlformats.org/markup-compatibility/2006" xmlns:p14="http://schemas.microsoft.com/office/powerpoint/2010/main">
    <mc:Choice Requires="p14">
      <p:transition spd="slow" p14:dur="2000" advTm="68084"/>
    </mc:Choice>
    <mc:Fallback xmlns="">
      <p:transition spd="slow" advTm="68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6" y="166968"/>
            <a:ext cx="9404723" cy="918882"/>
          </a:xfrm>
        </p:spPr>
        <p:txBody>
          <a:bodyPr/>
          <a:lstStyle/>
          <a:p>
            <a:r>
              <a:rPr lang="en-US" altLang="zh-CN" dirty="0" smtClean="0"/>
              <a:t>How to detect SQL injection flaws</a:t>
            </a:r>
            <a:endParaRPr lang="zh-CN" altLang="en-US" dirty="0"/>
          </a:p>
        </p:txBody>
      </p:sp>
      <p:sp>
        <p:nvSpPr>
          <p:cNvPr id="3" name="Content Placeholder 2"/>
          <p:cNvSpPr>
            <a:spLocks noGrp="1"/>
          </p:cNvSpPr>
          <p:nvPr>
            <p:ph idx="1"/>
          </p:nvPr>
        </p:nvSpPr>
        <p:spPr>
          <a:xfrm>
            <a:off x="500063" y="1200150"/>
            <a:ext cx="10858500" cy="5286375"/>
          </a:xfrm>
        </p:spPr>
        <p:txBody>
          <a:bodyPr>
            <a:normAutofit/>
          </a:bodyPr>
          <a:lstStyle/>
          <a:p>
            <a:r>
              <a:rPr lang="en-US" altLang="zh-CN" sz="3200" dirty="0" smtClean="0"/>
              <a:t>A lot of website firewalls and web vulnerabilities scanner can be deployed to detect </a:t>
            </a:r>
            <a:r>
              <a:rPr lang="en-US" altLang="zh-CN" sz="3200" dirty="0" err="1" smtClean="0"/>
              <a:t>SQLi</a:t>
            </a:r>
            <a:r>
              <a:rPr lang="en-US" altLang="zh-CN" sz="3200" dirty="0" smtClean="0"/>
              <a:t>.</a:t>
            </a:r>
            <a:endParaRPr lang="zh-CN" altLang="en-US" sz="3200" dirty="0"/>
          </a:p>
        </p:txBody>
      </p:sp>
      <p:pic>
        <p:nvPicPr>
          <p:cNvPr id="4" name="Picture 3"/>
          <p:cNvPicPr>
            <a:picLocks noChangeAspect="1"/>
          </p:cNvPicPr>
          <p:nvPr/>
        </p:nvPicPr>
        <p:blipFill>
          <a:blip r:embed="rId4"/>
          <a:stretch>
            <a:fillRect/>
          </a:stretch>
        </p:blipFill>
        <p:spPr>
          <a:xfrm>
            <a:off x="274636" y="2330787"/>
            <a:ext cx="6699650" cy="3570531"/>
          </a:xfrm>
          <a:prstGeom prst="rect">
            <a:avLst/>
          </a:prstGeom>
        </p:spPr>
      </p:pic>
      <p:pic>
        <p:nvPicPr>
          <p:cNvPr id="1026" name="Picture 2" descr="http://npercoco.typepad.com/.a/6a0133f264aa62970b019b03942e3e970c-800w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9313" y="2837789"/>
            <a:ext cx="6078138" cy="3763036"/>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11547370"/>
      </p:ext>
    </p:extLst>
  </p:cSld>
  <p:clrMapOvr>
    <a:masterClrMapping/>
  </p:clrMapOvr>
  <mc:AlternateContent xmlns:mc="http://schemas.openxmlformats.org/markup-compatibility/2006" xmlns:p14="http://schemas.microsoft.com/office/powerpoint/2010/main">
    <mc:Choice Requires="p14">
      <p:transition spd="slow" p14:dur="2000" advTm="40320"/>
    </mc:Choice>
    <mc:Fallback xmlns="">
      <p:transition spd="slow" advTm="40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195543"/>
            <a:ext cx="9404723" cy="1018895"/>
          </a:xfrm>
        </p:spPr>
        <p:txBody>
          <a:bodyPr/>
          <a:lstStyle/>
          <a:p>
            <a:r>
              <a:rPr lang="en-US" altLang="zh-CN" dirty="0" smtClean="0"/>
              <a:t>How to counter SQL injection</a:t>
            </a:r>
            <a:endParaRPr lang="zh-CN" altLang="en-US" dirty="0"/>
          </a:p>
        </p:txBody>
      </p:sp>
      <p:sp>
        <p:nvSpPr>
          <p:cNvPr id="3" name="Content Placeholder 2"/>
          <p:cNvSpPr>
            <a:spLocks noGrp="1"/>
          </p:cNvSpPr>
          <p:nvPr>
            <p:ph idx="1"/>
          </p:nvPr>
        </p:nvSpPr>
        <p:spPr>
          <a:xfrm>
            <a:off x="842964" y="1371600"/>
            <a:ext cx="9615486" cy="4876800"/>
          </a:xfrm>
        </p:spPr>
        <p:txBody>
          <a:bodyPr/>
          <a:lstStyle/>
          <a:p>
            <a:r>
              <a:rPr lang="en-US" altLang="zh-CN" sz="3600" dirty="0" smtClean="0"/>
              <a:t>SQL Whitelisting</a:t>
            </a:r>
          </a:p>
          <a:p>
            <a:r>
              <a:rPr lang="en-US" altLang="zh-CN" sz="3600" dirty="0" smtClean="0"/>
              <a:t>Disable multiple statements.</a:t>
            </a:r>
          </a:p>
          <a:p>
            <a:r>
              <a:rPr lang="en-US" altLang="zh-CN" sz="3600" dirty="0" smtClean="0"/>
              <a:t>OWASP’s prevention cheat sheet</a:t>
            </a:r>
          </a:p>
          <a:p>
            <a:r>
              <a:rPr lang="en-US" altLang="zh-CN" sz="3600" dirty="0" smtClean="0"/>
              <a:t>Web Application Firewalls</a:t>
            </a:r>
          </a:p>
          <a:p>
            <a:r>
              <a:rPr lang="en-US" altLang="zh-CN" sz="3600" dirty="0" smtClean="0"/>
              <a:t>Data encryption</a:t>
            </a:r>
          </a:p>
          <a:p>
            <a:endParaRPr lang="zh-CN" altLang="en-US" dirty="0"/>
          </a:p>
        </p:txBody>
      </p:sp>
      <p:sp>
        <p:nvSpPr>
          <p:cNvPr id="5" name="Rectangle 4"/>
          <p:cNvSpPr/>
          <p:nvPr/>
        </p:nvSpPr>
        <p:spPr>
          <a:xfrm>
            <a:off x="842964" y="4700337"/>
            <a:ext cx="2237120" cy="1764631"/>
          </a:xfrm>
          <a:prstGeom prst="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3600" b="1" dirty="0" smtClean="0"/>
              <a:t>SQL injection</a:t>
            </a:r>
            <a:endParaRPr lang="zh-CN" altLang="en-US" sz="3600" b="1" dirty="0"/>
          </a:p>
        </p:txBody>
      </p:sp>
      <p:sp>
        <p:nvSpPr>
          <p:cNvPr id="6" name="Rectangle 5"/>
          <p:cNvSpPr/>
          <p:nvPr/>
        </p:nvSpPr>
        <p:spPr>
          <a:xfrm>
            <a:off x="4677027" y="4700337"/>
            <a:ext cx="2237120" cy="1764631"/>
          </a:xfrm>
          <a:prstGeom prst="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b="1" dirty="0" smtClean="0"/>
              <a:t>Unintended query</a:t>
            </a:r>
            <a:endParaRPr lang="zh-CN" altLang="en-US" sz="2800" b="1" dirty="0"/>
          </a:p>
        </p:txBody>
      </p:sp>
      <p:sp>
        <p:nvSpPr>
          <p:cNvPr id="7" name="Rectangle 6"/>
          <p:cNvSpPr/>
          <p:nvPr/>
        </p:nvSpPr>
        <p:spPr>
          <a:xfrm>
            <a:off x="8773979" y="4700337"/>
            <a:ext cx="2237120" cy="1764631"/>
          </a:xfrm>
          <a:prstGeom prst="rect">
            <a:avLst/>
          </a:prstGeom>
          <a:solidFill>
            <a:schemeClr val="accent2">
              <a:lumMod val="40000"/>
              <a:lumOff val="6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800" b="1" dirty="0" smtClean="0"/>
              <a:t>Untrusted  data</a:t>
            </a:r>
            <a:endParaRPr lang="zh-CN" altLang="en-US" sz="3600" b="1" dirty="0"/>
          </a:p>
        </p:txBody>
      </p:sp>
      <p:sp>
        <p:nvSpPr>
          <p:cNvPr id="8" name="TextBox 7"/>
          <p:cNvSpPr txBox="1"/>
          <p:nvPr/>
        </p:nvSpPr>
        <p:spPr>
          <a:xfrm>
            <a:off x="3632733" y="5197931"/>
            <a:ext cx="694475" cy="769441"/>
          </a:xfrm>
          <a:prstGeom prst="rect">
            <a:avLst/>
          </a:prstGeom>
          <a:noFill/>
        </p:spPr>
        <p:txBody>
          <a:bodyPr wrap="square" rtlCol="0">
            <a:spAutoFit/>
          </a:bodyPr>
          <a:lstStyle/>
          <a:p>
            <a:r>
              <a:rPr lang="en-US" altLang="zh-CN" sz="4400" dirty="0" smtClean="0"/>
              <a:t>=</a:t>
            </a:r>
            <a:endParaRPr lang="zh-CN" altLang="en-US" sz="4400" dirty="0"/>
          </a:p>
        </p:txBody>
      </p:sp>
      <p:sp>
        <p:nvSpPr>
          <p:cNvPr id="9" name="TextBox 8"/>
          <p:cNvSpPr txBox="1"/>
          <p:nvPr/>
        </p:nvSpPr>
        <p:spPr>
          <a:xfrm>
            <a:off x="7576538" y="5197930"/>
            <a:ext cx="694475" cy="769441"/>
          </a:xfrm>
          <a:prstGeom prst="rect">
            <a:avLst/>
          </a:prstGeom>
          <a:noFill/>
        </p:spPr>
        <p:txBody>
          <a:bodyPr wrap="square" rtlCol="0">
            <a:spAutoFit/>
          </a:bodyPr>
          <a:lstStyle/>
          <a:p>
            <a:r>
              <a:rPr lang="en-US" altLang="zh-CN" sz="4400" dirty="0"/>
              <a:t>+</a:t>
            </a:r>
            <a:endParaRPr lang="zh-CN" altLang="en-US" sz="4400"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48208520"/>
      </p:ext>
    </p:extLst>
  </p:cSld>
  <p:clrMapOvr>
    <a:masterClrMapping/>
  </p:clrMapOvr>
  <mc:AlternateContent xmlns:mc="http://schemas.openxmlformats.org/markup-compatibility/2006" xmlns:p14="http://schemas.microsoft.com/office/powerpoint/2010/main">
    <mc:Choice Requires="p14">
      <p:transition spd="slow" p14:dur="2000" advTm="44359"/>
    </mc:Choice>
    <mc:Fallback xmlns="">
      <p:transition spd="slow" advTm="44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848" y="115834"/>
            <a:ext cx="9404723" cy="1055240"/>
          </a:xfrm>
        </p:spPr>
        <p:txBody>
          <a:bodyPr/>
          <a:lstStyle/>
          <a:p>
            <a:r>
              <a:rPr lang="en-US" altLang="zh-CN" dirty="0" smtClean="0"/>
              <a:t>Analysis</a:t>
            </a:r>
            <a:endParaRPr lang="zh-CN" altLang="en-US" dirty="0"/>
          </a:p>
        </p:txBody>
      </p:sp>
      <p:sp>
        <p:nvSpPr>
          <p:cNvPr id="3" name="Content Placeholder 2"/>
          <p:cNvSpPr>
            <a:spLocks noGrp="1"/>
          </p:cNvSpPr>
          <p:nvPr>
            <p:ph idx="1"/>
          </p:nvPr>
        </p:nvSpPr>
        <p:spPr>
          <a:xfrm>
            <a:off x="288758" y="1171074"/>
            <a:ext cx="11630526" cy="5358063"/>
          </a:xfrm>
        </p:spPr>
        <p:txBody>
          <a:bodyPr>
            <a:normAutofit/>
          </a:bodyPr>
          <a:lstStyle/>
          <a:p>
            <a:pPr marL="0" indent="0">
              <a:buNone/>
            </a:pPr>
            <a:r>
              <a:rPr lang="en-US" altLang="zh-CN" sz="2800" dirty="0" smtClean="0"/>
              <a:t>Let’s analyze one example:</a:t>
            </a:r>
          </a:p>
          <a:p>
            <a:pPr marL="0" indent="0">
              <a:buNone/>
            </a:pPr>
            <a:r>
              <a:rPr lang="en-US" altLang="zh-CN" sz="2800" dirty="0" err="1" smtClean="0"/>
              <a:t>Products.php?CategoryID</a:t>
            </a:r>
            <a:r>
              <a:rPr lang="en-US" altLang="zh-CN" sz="2800" dirty="0" smtClean="0"/>
              <a:t>=1;update products(</a:t>
            </a:r>
            <a:r>
              <a:rPr lang="en-US" altLang="zh-CN" sz="2800" dirty="0" err="1" smtClean="0"/>
              <a:t>productname</a:t>
            </a:r>
            <a:r>
              <a:rPr lang="en-US" altLang="zh-CN" sz="2800" dirty="0" smtClean="0"/>
              <a:t>) </a:t>
            </a:r>
            <a:r>
              <a:rPr lang="en-US" altLang="zh-CN" sz="2800" dirty="0" err="1" smtClean="0"/>
              <a:t>productname</a:t>
            </a:r>
            <a:r>
              <a:rPr lang="en-US" altLang="zh-CN" sz="2800" dirty="0" smtClean="0"/>
              <a:t> = ‘hacker’</a:t>
            </a:r>
          </a:p>
          <a:p>
            <a:pPr marL="0" indent="0">
              <a:buNone/>
            </a:pPr>
            <a:endParaRPr lang="en-US" altLang="zh-CN" sz="2800" dirty="0" smtClean="0"/>
          </a:p>
          <a:p>
            <a:pPr marL="0" indent="0">
              <a:buNone/>
            </a:pPr>
            <a:r>
              <a:rPr lang="en-US" altLang="zh-CN" sz="2800" dirty="0" smtClean="0"/>
              <a:t>We can find out where the flaws are:</a:t>
            </a:r>
          </a:p>
          <a:p>
            <a:pPr marL="0" indent="0">
              <a:buNone/>
            </a:pPr>
            <a:r>
              <a:rPr lang="en-US" altLang="zh-CN" sz="2800" dirty="0" smtClean="0"/>
              <a:t>1. </a:t>
            </a:r>
            <a:r>
              <a:rPr lang="en-US" altLang="zh-CN" sz="2800" dirty="0" err="1" smtClean="0"/>
              <a:t>CategoryID</a:t>
            </a:r>
            <a:r>
              <a:rPr lang="en-US" altLang="zh-CN" sz="2800" dirty="0" smtClean="0"/>
              <a:t> parameter should be an integer, but here it can be assigned any values and executed by the server without check.</a:t>
            </a:r>
          </a:p>
          <a:p>
            <a:pPr marL="0" indent="0">
              <a:buNone/>
            </a:pPr>
            <a:r>
              <a:rPr lang="en-US" altLang="zh-CN" sz="2800" dirty="0" smtClean="0"/>
              <a:t>2. Multiple statements should not be allowed</a:t>
            </a:r>
            <a:r>
              <a:rPr lang="en-US" altLang="zh-CN" sz="2800" dirty="0"/>
              <a:t>.</a:t>
            </a:r>
            <a:endParaRPr lang="en-US" altLang="zh-CN" sz="2800" dirty="0" smtClean="0"/>
          </a:p>
          <a:p>
            <a:pPr marL="0" indent="0">
              <a:buNone/>
            </a:pPr>
            <a:r>
              <a:rPr lang="en-US" altLang="zh-CN" sz="2800" dirty="0" smtClean="0"/>
              <a:t>3. The SQL server account used to execute the statement should not have high privilege (data writer rights).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9081264"/>
      </p:ext>
    </p:extLst>
  </p:cSld>
  <p:clrMapOvr>
    <a:masterClrMapping/>
  </p:clrMapOvr>
  <mc:AlternateContent xmlns:mc="http://schemas.openxmlformats.org/markup-compatibility/2006" xmlns:p14="http://schemas.microsoft.com/office/powerpoint/2010/main">
    <mc:Choice Requires="p14">
      <p:transition spd="slow" p14:dur="2000" advTm="48474"/>
    </mc:Choice>
    <mc:Fallback xmlns="">
      <p:transition spd="slow" advTm="48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016" y="180002"/>
            <a:ext cx="9404723" cy="1055240"/>
          </a:xfrm>
        </p:spPr>
        <p:txBody>
          <a:bodyPr/>
          <a:lstStyle/>
          <a:p>
            <a:r>
              <a:rPr lang="en-US" altLang="zh-CN" dirty="0" smtClean="0"/>
              <a:t>SQL Whitelisting</a:t>
            </a:r>
            <a:endParaRPr lang="zh-CN" altLang="en-US" dirty="0"/>
          </a:p>
        </p:txBody>
      </p:sp>
      <p:sp>
        <p:nvSpPr>
          <p:cNvPr id="3" name="Content Placeholder 2"/>
          <p:cNvSpPr>
            <a:spLocks noGrp="1"/>
          </p:cNvSpPr>
          <p:nvPr>
            <p:ph idx="1"/>
          </p:nvPr>
        </p:nvSpPr>
        <p:spPr>
          <a:xfrm>
            <a:off x="229016" y="1042736"/>
            <a:ext cx="10684043" cy="5815263"/>
          </a:xfrm>
        </p:spPr>
        <p:txBody>
          <a:bodyPr>
            <a:normAutofit lnSpcReduction="10000"/>
          </a:bodyPr>
          <a:lstStyle/>
          <a:p>
            <a:pPr marL="0" indent="0">
              <a:buNone/>
            </a:pPr>
            <a:r>
              <a:rPr lang="en-US" altLang="zh-CN" sz="2400" dirty="0" smtClean="0"/>
              <a:t>All input must be validated against a whitelist of fitting value ranges.</a:t>
            </a:r>
          </a:p>
          <a:p>
            <a:pPr marL="0" indent="0">
              <a:buNone/>
            </a:pPr>
            <a:endParaRPr lang="en-US" altLang="zh-CN" sz="2800" dirty="0"/>
          </a:p>
          <a:p>
            <a:pPr marL="0" indent="0">
              <a:buNone/>
            </a:pPr>
            <a:endParaRPr lang="en-US" altLang="zh-CN" sz="2800" dirty="0" smtClean="0"/>
          </a:p>
          <a:p>
            <a:pPr marL="0" indent="0">
              <a:buNone/>
            </a:pPr>
            <a:endParaRPr lang="en-US" altLang="zh-CN" sz="2800" dirty="0"/>
          </a:p>
          <a:p>
            <a:pPr marL="0" indent="0">
              <a:buNone/>
            </a:pPr>
            <a:endParaRPr lang="en-US" altLang="zh-CN" sz="2800" dirty="0" smtClean="0"/>
          </a:p>
          <a:p>
            <a:pPr marL="0" indent="0">
              <a:buNone/>
            </a:pPr>
            <a:r>
              <a:rPr lang="en-US" altLang="zh-CN" sz="2400" dirty="0" smtClean="0"/>
              <a:t>We assume all the input may be malicious. If we use blacklist, it will be very huge and inflexible. </a:t>
            </a:r>
          </a:p>
          <a:p>
            <a:pPr marL="0" indent="0">
              <a:buNone/>
            </a:pPr>
            <a:r>
              <a:rPr lang="en-US" altLang="zh-CN" sz="2200" dirty="0" err="1" smtClean="0"/>
              <a:t>Var</a:t>
            </a:r>
            <a:r>
              <a:rPr lang="en-US" altLang="zh-CN" sz="2200" dirty="0" smtClean="0"/>
              <a:t> CID </a:t>
            </a:r>
            <a:r>
              <a:rPr lang="en-US" altLang="zh-CN" sz="2200" dirty="0"/>
              <a:t>= </a:t>
            </a:r>
            <a:r>
              <a:rPr lang="en-US" altLang="zh-CN" sz="2200" dirty="0" err="1"/>
              <a:t>Request.QueryString</a:t>
            </a:r>
            <a:r>
              <a:rPr lang="en-US" altLang="zh-CN" sz="2200" dirty="0" smtClean="0"/>
              <a:t>[“</a:t>
            </a:r>
            <a:r>
              <a:rPr lang="en-US" altLang="zh-CN" sz="2200" dirty="0" err="1" smtClean="0"/>
              <a:t>CatergoryID</a:t>
            </a:r>
            <a:r>
              <a:rPr lang="en-US" altLang="zh-CN" sz="2200" dirty="0"/>
              <a:t>"];</a:t>
            </a:r>
          </a:p>
          <a:p>
            <a:pPr marL="0" indent="0">
              <a:buNone/>
            </a:pPr>
            <a:r>
              <a:rPr lang="en-US" altLang="zh-CN" sz="2200" dirty="0" err="1"/>
              <a:t>var</a:t>
            </a:r>
            <a:r>
              <a:rPr lang="en-US" altLang="zh-CN" sz="2200" dirty="0"/>
              <a:t> </a:t>
            </a:r>
            <a:r>
              <a:rPr lang="en-US" altLang="zh-CN" sz="2200" dirty="0" err="1"/>
              <a:t>positiveIntRegex</a:t>
            </a:r>
            <a:r>
              <a:rPr lang="en-US" altLang="zh-CN" sz="2200" dirty="0"/>
              <a:t> = new Regex(@"^0*[1-9][0-9]*$");</a:t>
            </a:r>
          </a:p>
          <a:p>
            <a:pPr marL="0" indent="0">
              <a:buNone/>
            </a:pPr>
            <a:r>
              <a:rPr lang="en-US" altLang="zh-CN" sz="2200" dirty="0"/>
              <a:t>if(!</a:t>
            </a:r>
            <a:r>
              <a:rPr lang="en-US" altLang="zh-CN" sz="2200" dirty="0" err="1" smtClean="0"/>
              <a:t>positiveIntRegex.IsMatch</a:t>
            </a:r>
            <a:r>
              <a:rPr lang="en-US" altLang="zh-CN" sz="2200" dirty="0" smtClean="0"/>
              <a:t>(</a:t>
            </a:r>
            <a:r>
              <a:rPr lang="en-US" altLang="zh-CN" sz="2200" dirty="0"/>
              <a:t>C</a:t>
            </a:r>
            <a:r>
              <a:rPr lang="en-US" altLang="zh-CN" sz="2200" dirty="0" smtClean="0"/>
              <a:t>ID)) {</a:t>
            </a:r>
            <a:endParaRPr lang="en-US" altLang="zh-CN" sz="2200" dirty="0"/>
          </a:p>
          <a:p>
            <a:pPr marL="0" indent="0">
              <a:buNone/>
            </a:pPr>
            <a:r>
              <a:rPr lang="en-US" altLang="zh-CN" sz="2200" dirty="0" err="1" smtClean="0"/>
              <a:t>lblResults.Text</a:t>
            </a:r>
            <a:r>
              <a:rPr lang="en-US" altLang="zh-CN" sz="2200" dirty="0" smtClean="0"/>
              <a:t> </a:t>
            </a:r>
            <a:r>
              <a:rPr lang="en-US" altLang="zh-CN" sz="2200" dirty="0"/>
              <a:t>= "An invalid </a:t>
            </a:r>
            <a:r>
              <a:rPr lang="en-US" altLang="zh-CN" sz="2200" dirty="0" err="1"/>
              <a:t>CategoryID</a:t>
            </a:r>
            <a:r>
              <a:rPr lang="en-US" altLang="zh-CN" sz="2200" dirty="0"/>
              <a:t> has been specified.";</a:t>
            </a:r>
          </a:p>
          <a:p>
            <a:pPr marL="0" indent="0">
              <a:buNone/>
            </a:pPr>
            <a:r>
              <a:rPr lang="en-US" altLang="zh-CN" sz="2200" dirty="0" smtClean="0"/>
              <a:t> </a:t>
            </a:r>
            <a:r>
              <a:rPr lang="en-US" altLang="zh-CN" sz="2200" dirty="0"/>
              <a:t>return;   </a:t>
            </a:r>
            <a:r>
              <a:rPr lang="en-US" altLang="zh-CN" sz="2200" dirty="0" smtClean="0"/>
              <a:t>}</a:t>
            </a:r>
            <a:endParaRPr lang="zh-CN" altLang="en-US" sz="2200" dirty="0"/>
          </a:p>
        </p:txBody>
      </p:sp>
      <p:sp>
        <p:nvSpPr>
          <p:cNvPr id="4" name="Rectangle 3"/>
          <p:cNvSpPr/>
          <p:nvPr/>
        </p:nvSpPr>
        <p:spPr>
          <a:xfrm>
            <a:off x="1780673" y="1684421"/>
            <a:ext cx="2695074" cy="17165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sz="2400" dirty="0" smtClean="0"/>
              <a:t>blacklist</a:t>
            </a:r>
            <a:endParaRPr lang="zh-CN" altLang="en-US" sz="2400" dirty="0"/>
          </a:p>
        </p:txBody>
      </p:sp>
      <p:sp>
        <p:nvSpPr>
          <p:cNvPr id="5" name="Rectangle 4"/>
          <p:cNvSpPr/>
          <p:nvPr/>
        </p:nvSpPr>
        <p:spPr>
          <a:xfrm>
            <a:off x="4475747" y="1684420"/>
            <a:ext cx="1572126" cy="17165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2400" dirty="0" smtClean="0"/>
              <a:t>whitelist</a:t>
            </a:r>
            <a:endParaRPr lang="zh-CN" altLang="en-US" dirty="0"/>
          </a:p>
        </p:txBody>
      </p:sp>
      <p:sp>
        <p:nvSpPr>
          <p:cNvPr id="6" name="TextBox 5"/>
          <p:cNvSpPr txBox="1"/>
          <p:nvPr/>
        </p:nvSpPr>
        <p:spPr>
          <a:xfrm>
            <a:off x="8758990" y="3950367"/>
            <a:ext cx="3433010" cy="2585323"/>
          </a:xfrm>
          <a:prstGeom prst="rect">
            <a:avLst/>
          </a:prstGeom>
          <a:solidFill>
            <a:schemeClr val="tx1">
              <a:lumMod val="95000"/>
            </a:schemeClr>
          </a:solidFill>
        </p:spPr>
        <p:txBody>
          <a:bodyPr wrap="square" rtlCol="0">
            <a:spAutoFit/>
          </a:bodyPr>
          <a:lstStyle/>
          <a:p>
            <a:r>
              <a:rPr lang="en-US" altLang="zh-CN" dirty="0" smtClean="0">
                <a:solidFill>
                  <a:schemeClr val="bg1"/>
                </a:solidFill>
              </a:rPr>
              <a:t>Regular Expression:</a:t>
            </a:r>
          </a:p>
          <a:p>
            <a:r>
              <a:rPr lang="en-US" altLang="zh-CN" dirty="0">
                <a:solidFill>
                  <a:schemeClr val="bg1"/>
                </a:solidFill>
              </a:rPr>
              <a:t>a regular expression (abbreviated regex or </a:t>
            </a:r>
            <a:r>
              <a:rPr lang="en-US" altLang="zh-CN" dirty="0" err="1">
                <a:solidFill>
                  <a:schemeClr val="bg1"/>
                </a:solidFill>
              </a:rPr>
              <a:t>regexp</a:t>
            </a:r>
            <a:r>
              <a:rPr lang="en-US" altLang="zh-CN" dirty="0">
                <a:solidFill>
                  <a:schemeClr val="bg1"/>
                </a:solidFill>
              </a:rPr>
              <a:t>) is a sequence of characters that forms a search pattern, mainly for use in pattern matching with strings, or string </a:t>
            </a:r>
            <a:r>
              <a:rPr lang="en-US" altLang="zh-CN" dirty="0" smtClean="0">
                <a:solidFill>
                  <a:schemeClr val="bg1"/>
                </a:solidFill>
              </a:rPr>
              <a:t>matching.</a:t>
            </a:r>
          </a:p>
          <a:p>
            <a:r>
              <a:rPr lang="en-US" altLang="zh-CN" dirty="0">
                <a:solidFill>
                  <a:schemeClr val="bg1"/>
                </a:solidFill>
              </a:rPr>
              <a:t> </a:t>
            </a:r>
            <a:r>
              <a:rPr lang="en-US" altLang="zh-CN" dirty="0" smtClean="0">
                <a:solidFill>
                  <a:schemeClr val="bg1"/>
                </a:solidFill>
              </a:rPr>
              <a:t>-- Wikipedia</a:t>
            </a:r>
            <a:endParaRPr lang="zh-CN" altLang="en-US" dirty="0">
              <a:solidFill>
                <a:schemeClr val="bg1"/>
              </a:solidFill>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18613135"/>
      </p:ext>
    </p:extLst>
  </p:cSld>
  <p:clrMapOvr>
    <a:masterClrMapping/>
  </p:clrMapOvr>
  <mc:AlternateContent xmlns:mc="http://schemas.openxmlformats.org/markup-compatibility/2006" xmlns:p14="http://schemas.microsoft.com/office/powerpoint/2010/main">
    <mc:Choice Requires="p14">
      <p:transition spd="slow" p14:dur="2000" advTm="106591"/>
    </mc:Choice>
    <mc:Fallback xmlns="">
      <p:transition spd="slow" advTm="1065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4371" x="847725" y="4965700"/>
          <p14:tracePt t="54535" x="847725" y="4956175"/>
          <p14:tracePt t="54543" x="847725" y="4946650"/>
          <p14:tracePt t="54552" x="847725" y="4938713"/>
          <p14:tracePt t="54568" x="847725" y="4902200"/>
          <p14:tracePt t="54584" x="839788" y="4848225"/>
          <p14:tracePt t="54600" x="839788" y="4786313"/>
          <p14:tracePt t="54617" x="830263" y="4705350"/>
          <p14:tracePt t="54633" x="812800" y="4643438"/>
          <p14:tracePt t="54650" x="803275" y="4581525"/>
          <p14:tracePt t="54668" x="768350" y="4491038"/>
          <p14:tracePt t="54684" x="750888" y="4456113"/>
          <p14:tracePt t="54701" x="714375" y="4411663"/>
          <p14:tracePt t="54717" x="687388" y="4375150"/>
          <p14:tracePt t="54735" x="642938" y="4330700"/>
          <p14:tracePt t="54751" x="598488" y="4303713"/>
          <p14:tracePt t="54768" x="544513" y="4276725"/>
          <p14:tracePt t="54784" x="509588" y="4268788"/>
          <p14:tracePt t="54802" x="473075" y="4268788"/>
          <p14:tracePt t="54818" x="455613" y="4268788"/>
          <p14:tracePt t="54834" x="438150" y="4268788"/>
          <p14:tracePt t="54850" x="393700" y="4295775"/>
          <p14:tracePt t="54868" x="347663" y="4348163"/>
          <p14:tracePt t="54884" x="295275" y="4456113"/>
          <p14:tracePt t="54901" x="250825" y="4581525"/>
          <p14:tracePt t="54918" x="169863" y="4830763"/>
          <p14:tracePt t="54934" x="115888" y="5000625"/>
          <p14:tracePt t="54951" x="80963" y="5170488"/>
          <p14:tracePt t="54968" x="71438" y="5357813"/>
          <p14:tracePt t="54985" x="71438" y="5465763"/>
          <p14:tracePt t="55002" x="80963" y="5599113"/>
          <p14:tracePt t="55018" x="133350" y="5724525"/>
          <p14:tracePt t="55035" x="322263" y="5956300"/>
          <p14:tracePt t="55052" x="465138" y="6072188"/>
          <p14:tracePt t="55068" x="679450" y="6197600"/>
          <p14:tracePt t="55085" x="830263" y="6259513"/>
          <p14:tracePt t="55102" x="1000125" y="6313488"/>
          <p14:tracePt t="55118" x="1312863" y="6340475"/>
          <p14:tracePt t="55135" x="1625600" y="6340475"/>
          <p14:tracePt t="55152" x="2608263" y="6313488"/>
          <p14:tracePt t="55168" x="3197225" y="6286500"/>
          <p14:tracePt t="55185" x="3956050" y="6269038"/>
          <p14:tracePt t="55202" x="4419600" y="6251575"/>
          <p14:tracePt t="55218" x="4848225" y="6224588"/>
          <p14:tracePt t="55236" x="5429250" y="6224588"/>
          <p14:tracePt t="55253" x="6072188" y="6197600"/>
          <p14:tracePt t="55270" x="6357938" y="6188075"/>
          <p14:tracePt t="55287" x="6634163" y="6170613"/>
          <p14:tracePt t="55302" x="7037388" y="6143625"/>
          <p14:tracePt t="55319" x="7286625" y="6126163"/>
          <p14:tracePt t="55336" x="7626350" y="6081713"/>
          <p14:tracePt t="55352" x="7823200" y="6027738"/>
          <p14:tracePt t="55369" x="7991475" y="5991225"/>
          <p14:tracePt t="55386" x="8188325" y="5902325"/>
          <p14:tracePt t="55402" x="8394700" y="5803900"/>
          <p14:tracePt t="55419" x="8528050" y="5705475"/>
          <p14:tracePt t="55436" x="8616950" y="5634038"/>
          <p14:tracePt t="55452" x="8705850" y="5527675"/>
          <p14:tracePt t="55470" x="8769350" y="5446713"/>
          <p14:tracePt t="55486" x="8796338" y="5384800"/>
          <p14:tracePt t="55504" x="8831263" y="5259388"/>
          <p14:tracePt t="55520" x="8840788" y="5108575"/>
          <p14:tracePt t="55536" x="8840788" y="5000625"/>
          <p14:tracePt t="55553" x="8813800" y="4902200"/>
          <p14:tracePt t="55569" x="8751888" y="4776788"/>
          <p14:tracePt t="55587" x="8697913" y="4724400"/>
          <p14:tracePt t="55603" x="8609013" y="4687888"/>
          <p14:tracePt t="55619" x="8474075" y="4652963"/>
          <p14:tracePt t="55637" x="8054975" y="4581525"/>
          <p14:tracePt t="55653" x="7724775" y="4562475"/>
          <p14:tracePt t="55670" x="7304088" y="4537075"/>
          <p14:tracePt t="55686" x="6670675" y="4537075"/>
          <p14:tracePt t="55703" x="6205538" y="4527550"/>
          <p14:tracePt t="55721" x="5562600" y="4510088"/>
          <p14:tracePt t="55738" x="4929188" y="4518025"/>
          <p14:tracePt t="55754" x="4340225" y="4545013"/>
          <p14:tracePt t="55770" x="4000500" y="4572000"/>
          <p14:tracePt t="55787" x="3554413" y="4598988"/>
          <p14:tracePt t="55804" x="3251200" y="4608513"/>
          <p14:tracePt t="55820" x="2990850" y="4608513"/>
          <p14:tracePt t="55837" x="2660650" y="4625975"/>
          <p14:tracePt t="55854" x="2419350" y="4643438"/>
          <p14:tracePt t="55872" x="2017713" y="4652963"/>
          <p14:tracePt t="55888" x="1830388" y="4660900"/>
          <p14:tracePt t="55904" x="1571625" y="4670425"/>
          <p14:tracePt t="55920" x="1393825" y="4679950"/>
          <p14:tracePt t="55937" x="1258888" y="4679950"/>
          <p14:tracePt t="55956" x="1081088" y="4687888"/>
          <p14:tracePt t="55972" x="938213" y="4687888"/>
          <p14:tracePt t="55988" x="633413" y="4687888"/>
          <p14:tracePt t="56004" x="482600" y="4687888"/>
          <p14:tracePt t="56021" x="312738" y="4687888"/>
          <p14:tracePt t="56038" x="250825" y="4679950"/>
          <p14:tracePt t="56054" x="204788" y="4660900"/>
          <p14:tracePt t="56071" x="179388" y="4643438"/>
          <p14:tracePt t="56075" x="160338" y="4633913"/>
          <p14:tracePt t="56088" x="115888" y="4616450"/>
          <p14:tracePt t="56105" x="0" y="4572000"/>
          <p14:tracePt t="56122" x="0" y="4545013"/>
          <p14:tracePt t="56138" x="0" y="4510088"/>
          <p14:tracePt t="56154" x="0" y="4491038"/>
          <p14:tracePt t="56171" x="0" y="4483100"/>
          <p14:tracePt t="56189" x="0" y="4465638"/>
          <p14:tracePt t="56205" x="0" y="4446588"/>
          <p14:tracePt t="56238" x="0" y="4429125"/>
          <p14:tracePt t="56324" x="0" y="4438650"/>
          <p14:tracePt t="56332" x="0" y="4446588"/>
          <p14:tracePt t="56340" x="0" y="4456113"/>
          <p14:tracePt t="56356" x="0" y="4510088"/>
          <p14:tracePt t="56372" x="0" y="4554538"/>
          <p14:tracePt t="56389" x="0" y="4608513"/>
          <p14:tracePt t="56405" x="0" y="4724400"/>
          <p14:tracePt t="56424" x="0" y="4813300"/>
          <p14:tracePt t="56440" x="0" y="4929188"/>
          <p14:tracePt t="56456" x="0" y="5018088"/>
          <p14:tracePt t="56473" x="0" y="5170488"/>
          <p14:tracePt t="56490" x="9525" y="5268913"/>
          <p14:tracePt t="56506" x="36513" y="5367338"/>
          <p14:tracePt t="56523" x="80963" y="5500688"/>
          <p14:tracePt t="56539" x="133350" y="5589588"/>
          <p14:tracePt t="56556" x="204788" y="5715000"/>
          <p14:tracePt t="56574" x="312738" y="5848350"/>
          <p14:tracePt t="56590" x="455613" y="5956300"/>
          <p14:tracePt t="56606" x="571500" y="6037263"/>
          <p14:tracePt t="56623" x="704850" y="6126163"/>
          <p14:tracePt t="56640" x="785813" y="6188075"/>
          <p14:tracePt t="56656" x="866775" y="6232525"/>
          <p14:tracePt t="56674" x="1000125" y="6259513"/>
          <p14:tracePt t="56691" x="1152525" y="6276975"/>
          <p14:tracePt t="56708" x="1517650" y="6296025"/>
          <p14:tracePt t="56724" x="1731963" y="6296025"/>
          <p14:tracePt t="56740" x="2054225" y="6296025"/>
          <p14:tracePt t="56757" x="2276475" y="6296025"/>
          <p14:tracePt t="56774" x="2490788" y="6296025"/>
          <p14:tracePt t="56791" x="2786063" y="6276975"/>
          <p14:tracePt t="56807" x="3268663" y="6232525"/>
          <p14:tracePt t="56824" x="3544888" y="6215063"/>
          <p14:tracePt t="56840" x="3822700" y="6215063"/>
          <p14:tracePt t="56857" x="4152900" y="6215063"/>
          <p14:tracePt t="56874" x="4367213" y="6205538"/>
          <p14:tracePt t="56890" x="4643438" y="6180138"/>
          <p14:tracePt t="56908" x="4848225" y="6143625"/>
          <p14:tracePt t="56925" x="5072063" y="6108700"/>
          <p14:tracePt t="56940" x="5438775" y="6037263"/>
          <p14:tracePt t="56959" x="5857875" y="5956300"/>
          <p14:tracePt t="56975" x="6224588" y="5894388"/>
          <p14:tracePt t="56991" x="6429375" y="5840413"/>
          <p14:tracePt t="57007" x="6724650" y="5741988"/>
          <p14:tracePt t="57025" x="6929438" y="5653088"/>
          <p14:tracePt t="57041" x="7143750" y="5545138"/>
          <p14:tracePt t="57058" x="7491413" y="5348288"/>
          <p14:tracePt t="57074" x="7643813" y="5232400"/>
          <p14:tracePt t="57091" x="7715250" y="5170488"/>
          <p14:tracePt t="57108" x="7742238" y="5126038"/>
          <p14:tracePt t="57124" x="7786688" y="5081588"/>
          <p14:tracePt t="57142" x="7823200" y="5045075"/>
          <p14:tracePt t="57159" x="7885113" y="4983163"/>
          <p14:tracePt t="57176" x="7983538" y="4902200"/>
          <p14:tracePt t="57192" x="8045450" y="4822825"/>
          <p14:tracePt t="57208" x="8062913" y="4786313"/>
          <p14:tracePt t="57224" x="8081963" y="4741863"/>
          <p14:tracePt t="57241" x="8089900" y="4687888"/>
          <p14:tracePt t="57258" x="8089900" y="4643438"/>
          <p14:tracePt t="57275" x="8072438" y="4608513"/>
          <p14:tracePt t="57292" x="8018463" y="4572000"/>
          <p14:tracePt t="57308" x="7875588" y="4545013"/>
          <p14:tracePt t="57325" x="7715250" y="4537075"/>
          <p14:tracePt t="57341" x="7402513" y="4527550"/>
          <p14:tracePt t="57358" x="7153275" y="4500563"/>
          <p14:tracePt t="57376" x="6894513" y="4491038"/>
          <p14:tracePt t="57392" x="6491288" y="4491038"/>
          <p14:tracePt t="57410" x="5911850" y="4518025"/>
          <p14:tracePt t="57427" x="5295900" y="4554538"/>
          <p14:tracePt t="57442" x="4929188" y="4572000"/>
          <p14:tracePt t="57459" x="4456113" y="4562475"/>
          <p14:tracePt t="57475" x="4179888" y="4554538"/>
          <p14:tracePt t="57492" x="3929063" y="4545013"/>
          <p14:tracePt t="57509" x="3598863" y="4527550"/>
          <p14:tracePt t="57526" x="3367088" y="4527550"/>
          <p14:tracePt t="57542" x="3000375" y="4527550"/>
          <p14:tracePt t="57559" x="2803525" y="4527550"/>
          <p14:tracePt t="57576" x="2517775" y="4527550"/>
          <p14:tracePt t="57593" x="2312988" y="4527550"/>
          <p14:tracePt t="57609" x="2009775" y="4527550"/>
          <p14:tracePt t="57627" x="1795463" y="4527550"/>
          <p14:tracePt t="57644" x="1446213" y="4527550"/>
          <p14:tracePt t="57660" x="1303338" y="4527550"/>
          <p14:tracePt t="57676" x="1160463" y="4527550"/>
          <p14:tracePt t="57693" x="946150" y="4518025"/>
          <p14:tracePt t="57709" x="758825" y="4510088"/>
          <p14:tracePt t="57727" x="581025" y="4491038"/>
          <p14:tracePt t="57743" x="465138" y="4473575"/>
          <p14:tracePt t="57760" x="374650" y="4456113"/>
          <p14:tracePt t="57777" x="250825" y="4429125"/>
          <p14:tracePt t="57793" x="98425" y="4419600"/>
          <p14:tracePt t="57809" x="0" y="4419600"/>
          <p14:tracePt t="57826" x="0" y="4411663"/>
          <p14:tracePt t="57861" x="0" y="4402138"/>
          <p14:tracePt t="57950" x="0" y="4429125"/>
          <p14:tracePt t="57957" x="0" y="4446588"/>
          <p14:tracePt t="57964" x="0" y="4465638"/>
          <p14:tracePt t="57977" x="0" y="4483100"/>
          <p14:tracePt t="57994" x="0" y="4545013"/>
          <p14:tracePt t="58012" x="0" y="4598988"/>
          <p14:tracePt t="58027" x="0" y="4670425"/>
          <p14:tracePt t="58044" x="0" y="4751388"/>
          <p14:tracePt t="58060" x="26988" y="4857750"/>
          <p14:tracePt t="58077" x="53975" y="4965700"/>
          <p14:tracePt t="58094" x="88900" y="5081588"/>
          <p14:tracePt t="58111" x="142875" y="5224463"/>
          <p14:tracePt t="58129" x="231775" y="5384800"/>
          <p14:tracePt t="58145" x="330200" y="5527675"/>
          <p14:tracePt t="58161" x="384175" y="5616575"/>
          <p14:tracePt t="58179" x="465138" y="5724525"/>
          <p14:tracePt t="58195" x="527050" y="5786438"/>
          <p14:tracePt t="58211" x="588963" y="5840413"/>
          <p14:tracePt t="58228" x="696913" y="5919788"/>
          <p14:tracePt t="58244" x="812800" y="5973763"/>
          <p14:tracePt t="58262" x="1089025" y="6027738"/>
          <p14:tracePt t="58279" x="1276350" y="6037263"/>
          <p14:tracePt t="58294" x="1554163" y="6037263"/>
          <p14:tracePt t="58312" x="1751013" y="6045200"/>
          <p14:tracePt t="58328" x="1946275" y="6062663"/>
          <p14:tracePt t="58345" x="2081213" y="6081713"/>
          <p14:tracePt t="58362" x="2205038" y="6081713"/>
          <p14:tracePt t="58379" x="2517775" y="6054725"/>
          <p14:tracePt t="58395" x="2813050" y="5991225"/>
          <p14:tracePt t="58412" x="3490913" y="5902325"/>
          <p14:tracePt t="58430" x="3929063" y="5857875"/>
          <p14:tracePt t="58445" x="4429125" y="5813425"/>
          <p14:tracePt t="58463" x="4660900" y="5803900"/>
          <p14:tracePt t="58478" x="4894263" y="5776913"/>
          <p14:tracePt t="58496" x="5348288" y="5715000"/>
          <p14:tracePt t="58512" x="5626100" y="5670550"/>
          <p14:tracePt t="58529" x="6062663" y="5589588"/>
          <p14:tracePt t="58545" x="6323013" y="5545138"/>
          <p14:tracePt t="58562" x="6661150" y="5500688"/>
          <p14:tracePt t="58568" x="6786563" y="5483225"/>
          <p14:tracePt t="58580" x="6902450" y="5456238"/>
          <p14:tracePt t="58596" x="7232650" y="5384800"/>
          <p14:tracePt t="58613" x="7500938" y="5295900"/>
          <p14:tracePt t="58629" x="7680325" y="5224463"/>
          <p14:tracePt t="58647" x="7742238" y="5197475"/>
          <p14:tracePt t="58663" x="7769225" y="5170488"/>
          <p14:tracePt t="58679" x="7796213" y="5133975"/>
          <p14:tracePt t="58696" x="7796213" y="5099050"/>
          <p14:tracePt t="58714" x="7804150" y="5037138"/>
          <p14:tracePt t="58730" x="7786688" y="4956175"/>
          <p14:tracePt t="58746" x="7705725" y="4875213"/>
          <p14:tracePt t="58763" x="7599363" y="4795838"/>
          <p14:tracePt t="58779" x="7491413" y="4697413"/>
          <p14:tracePt t="58796" x="7331075" y="4572000"/>
          <p14:tracePt t="58813" x="7215188" y="4491038"/>
          <p14:tracePt t="58830" x="7045325" y="4394200"/>
          <p14:tracePt t="58847" x="6840538" y="4330700"/>
          <p14:tracePt t="58864" x="6661150" y="4303713"/>
          <p14:tracePt t="58880" x="6527800" y="4286250"/>
          <p14:tracePt t="58897" x="6340475" y="4259263"/>
          <p14:tracePt t="58913" x="6205538" y="4251325"/>
          <p14:tracePt t="58930" x="6062663" y="4241800"/>
          <p14:tracePt t="58946" x="5867400" y="4224338"/>
          <p14:tracePt t="58964" x="5653088" y="4205288"/>
          <p14:tracePt t="58980" x="5456238" y="4205288"/>
          <p14:tracePt t="58997" x="5303838" y="4205288"/>
          <p14:tracePt t="59013" x="5116513" y="4205288"/>
          <p14:tracePt t="59030" x="4973638" y="4214813"/>
          <p14:tracePt t="59047" x="4822825" y="4241800"/>
          <p14:tracePt t="59064" x="4608513" y="4286250"/>
          <p14:tracePt t="59068" x="4518025" y="4295775"/>
          <p14:tracePt t="59081" x="4419600" y="4303713"/>
          <p14:tracePt t="59098" x="4000500" y="4375150"/>
          <p14:tracePt t="59114" x="3759200" y="4411663"/>
          <p14:tracePt t="59131" x="3394075" y="4429125"/>
          <p14:tracePt t="59147" x="3133725" y="4446588"/>
          <p14:tracePt t="59165" x="2795588" y="4473575"/>
          <p14:tracePt t="59180" x="2608263" y="4483100"/>
          <p14:tracePt t="59198" x="2384425" y="4500563"/>
          <p14:tracePt t="59214" x="2312988" y="4518025"/>
          <p14:tracePt t="59231" x="2205038" y="4537075"/>
          <p14:tracePt t="59247" x="2027238" y="4562475"/>
          <p14:tracePt t="59264" x="1847850" y="4589463"/>
          <p14:tracePt t="59282" x="1598613" y="4608513"/>
          <p14:tracePt t="59298" x="1446213" y="4616450"/>
          <p14:tracePt t="59315" x="1322388" y="4616450"/>
          <p14:tracePt t="59332" x="1143000" y="4616450"/>
          <p14:tracePt t="59349" x="1009650" y="4625975"/>
          <p14:tracePt t="59365" x="911225" y="4643438"/>
          <p14:tracePt t="59381" x="812800" y="4652963"/>
          <p14:tracePt t="59398" x="714375" y="4660900"/>
          <p14:tracePt t="59415" x="660400" y="4670425"/>
          <p14:tracePt t="59431" x="598488" y="4679950"/>
          <p14:tracePt t="59448" x="527050" y="4697413"/>
          <p14:tracePt t="59465" x="455613" y="4714875"/>
          <p14:tracePt t="59481" x="401638" y="4714875"/>
          <p14:tracePt t="59498" x="339725" y="4724400"/>
          <p14:tracePt t="59515" x="295275" y="4732338"/>
          <p14:tracePt t="59533" x="276225" y="4741863"/>
          <p14:tracePt t="59550" x="231775" y="4741863"/>
          <p14:tracePt t="59566" x="187325" y="4751388"/>
          <p14:tracePt t="59583" x="125413" y="4768850"/>
          <p14:tracePt t="59599" x="53975" y="4795838"/>
          <p14:tracePt t="59615" x="0" y="4830763"/>
          <p14:tracePt t="59632" x="0" y="4857750"/>
          <p14:tracePt t="59648" x="0" y="4875213"/>
          <p14:tracePt t="59665" x="0" y="4911725"/>
          <p14:tracePt t="59682" x="0" y="4938713"/>
          <p14:tracePt t="59699" x="0" y="4991100"/>
          <p14:tracePt t="59716" x="0" y="5037138"/>
          <p14:tracePt t="59732" x="0" y="5116513"/>
          <p14:tracePt t="59749" x="0" y="5180013"/>
          <p14:tracePt t="59767" x="0" y="5241925"/>
          <p14:tracePt t="59783" x="17463" y="5340350"/>
          <p14:tracePt t="59801" x="71438" y="5465763"/>
          <p14:tracePt t="59816" x="152400" y="5599113"/>
          <p14:tracePt t="59833" x="223838" y="5697538"/>
          <p14:tracePt t="59849" x="339725" y="5830888"/>
          <p14:tracePt t="59866" x="428625" y="5894388"/>
          <p14:tracePt t="59883" x="536575" y="5965825"/>
          <p14:tracePt t="59899" x="615950" y="6010275"/>
          <p14:tracePt t="59916" x="714375" y="6045200"/>
          <p14:tracePt t="59934" x="919163" y="6116638"/>
          <p14:tracePt t="59950" x="1044575" y="6153150"/>
          <p14:tracePt t="59966" x="1223963" y="6188075"/>
          <p14:tracePt t="59983" x="1366838" y="6197600"/>
          <p14:tracePt t="60000" x="1571625" y="6197600"/>
          <p14:tracePt t="60018" x="1704975" y="6197600"/>
          <p14:tracePt t="60035" x="1919288" y="6180138"/>
          <p14:tracePt t="60051" x="2044700" y="6161088"/>
          <p14:tracePt t="60068" x="2179638" y="6161088"/>
          <p14:tracePt t="60083" x="2428875" y="6143625"/>
          <p14:tracePt t="60100" x="2687638" y="6116638"/>
          <p14:tracePt t="60118" x="3187700" y="6072188"/>
          <p14:tracePt t="60134" x="3446463" y="6072188"/>
          <p14:tracePt t="60150" x="3795713" y="6062663"/>
          <p14:tracePt t="60168" x="4125913" y="6045200"/>
          <p14:tracePt t="60183" x="4465638" y="6000750"/>
          <p14:tracePt t="60200" x="4724400" y="5973763"/>
          <p14:tracePt t="60217" x="5018088" y="5919788"/>
          <p14:tracePt t="60234" x="5384800" y="5884863"/>
          <p14:tracePt t="60252" x="5537200" y="5857875"/>
          <p14:tracePt t="60268" x="5688013" y="5830888"/>
          <p14:tracePt t="60285" x="5830888" y="5795963"/>
          <p14:tracePt t="60301" x="5965825" y="5732463"/>
          <p14:tracePt t="60317" x="6108700" y="5661025"/>
          <p14:tracePt t="60335" x="6286500" y="5581650"/>
          <p14:tracePt t="60351" x="6537325" y="5473700"/>
          <p14:tracePt t="60367" x="6697663" y="5411788"/>
          <p14:tracePt t="60384" x="6867525" y="5330825"/>
          <p14:tracePt t="60402" x="6973888" y="5276850"/>
          <p14:tracePt t="60418" x="7153275" y="5180013"/>
          <p14:tracePt t="60434" x="7251700" y="5116513"/>
          <p14:tracePt t="60451" x="7367588" y="5062538"/>
          <p14:tracePt t="60468" x="7439025" y="5027613"/>
          <p14:tracePt t="60484" x="7483475" y="5000625"/>
          <p14:tracePt t="60502" x="7510463" y="4983163"/>
          <p14:tracePt t="60536" x="7518400" y="4973638"/>
          <p14:tracePt t="60569" x="7527925" y="4973638"/>
          <p14:tracePt t="60636" x="7527925" y="4991100"/>
          <p14:tracePt t="60645" x="7518400" y="5010150"/>
          <p14:tracePt t="60653" x="7518400" y="5018088"/>
          <p14:tracePt t="60668" x="7491413" y="5045075"/>
          <p14:tracePt t="60685" x="7466013" y="5054600"/>
          <p14:tracePt t="60702" x="7439025" y="5062538"/>
          <p14:tracePt t="60718" x="7429500" y="5072063"/>
          <p14:tracePt t="60752" x="7429500" y="5081588"/>
          <p14:tracePt t="60824" x="7473950" y="5062538"/>
          <p14:tracePt t="60832" x="7500938" y="5054600"/>
          <p14:tracePt t="60838" x="7554913" y="5018088"/>
          <p14:tracePt t="60852" x="7562850" y="5010150"/>
          <p14:tracePt t="60869" x="7572375" y="4965700"/>
          <p14:tracePt t="60887" x="7483475" y="4902200"/>
          <p14:tracePt t="60903" x="7429500" y="4857750"/>
          <p14:tracePt t="60919" x="7296150" y="4803775"/>
          <p14:tracePt t="60936" x="7126288" y="4776788"/>
          <p14:tracePt t="60952" x="6919913" y="4759325"/>
          <p14:tracePt t="60970" x="6634163" y="4724400"/>
          <p14:tracePt t="60987" x="6394450" y="4697413"/>
          <p14:tracePt t="61003" x="5803900" y="4572000"/>
          <p14:tracePt t="61019" x="5429250" y="4510088"/>
          <p14:tracePt t="61036" x="4830763" y="4438650"/>
          <p14:tracePt t="61054" x="4394200" y="4384675"/>
          <p14:tracePt t="61070" x="3840163" y="4340225"/>
          <p14:tracePt t="61087" x="3554413" y="4303713"/>
          <p14:tracePt t="61103" x="3322638" y="4286250"/>
          <p14:tracePt t="61104" x="3143250" y="4276725"/>
          <p14:tracePt t="61120" x="2973388" y="4259263"/>
          <p14:tracePt t="61136" x="2840038" y="4259263"/>
          <p14:tracePt t="61153" x="2660650" y="4259263"/>
          <p14:tracePt t="61170" x="2527300" y="4259263"/>
          <p14:tracePt t="61187" x="2347913" y="4268788"/>
          <p14:tracePt t="61203" x="2224088" y="4268788"/>
          <p14:tracePt t="61221" x="2081213" y="4268788"/>
          <p14:tracePt t="61238" x="1884363" y="4268788"/>
          <p14:tracePt t="61254" x="1616075" y="4268788"/>
          <p14:tracePt t="61271" x="1455738" y="4268788"/>
          <p14:tracePt t="61288" x="1268413" y="4276725"/>
          <p14:tracePt t="61303" x="990600" y="4295775"/>
          <p14:tracePt t="61320" x="795338" y="4303713"/>
          <p14:tracePt t="61337" x="608013" y="4322763"/>
          <p14:tracePt t="61354" x="455613" y="4340225"/>
          <p14:tracePt t="61370" x="347663" y="4367213"/>
          <p14:tracePt t="61387" x="268288" y="4394200"/>
          <p14:tracePt t="61404" x="196850" y="4411663"/>
          <p14:tracePt t="61420" x="142875" y="4438650"/>
          <p14:tracePt t="61437" x="115888" y="4465638"/>
          <p14:tracePt t="61454" x="71438" y="4518025"/>
          <p14:tracePt t="61471" x="44450" y="4581525"/>
          <p14:tracePt t="61488" x="0" y="4732338"/>
          <p14:tracePt t="61505" x="0" y="4830763"/>
          <p14:tracePt t="61521" x="0" y="4965700"/>
          <p14:tracePt t="61537" x="0" y="5072063"/>
          <p14:tracePt t="61555" x="0" y="5205413"/>
          <p14:tracePt t="61571" x="36513" y="5384800"/>
          <p14:tracePt t="61574" x="53975" y="5465763"/>
          <p14:tracePt t="61589" x="88900" y="5608638"/>
          <p14:tracePt t="61605" x="142875" y="5795963"/>
          <p14:tracePt t="61621" x="204788" y="5911850"/>
          <p14:tracePt t="61638" x="303213" y="6045200"/>
          <p14:tracePt t="61655" x="438150" y="6134100"/>
          <p14:tracePt t="61671" x="598488" y="6232525"/>
          <p14:tracePt t="61688" x="839788" y="6384925"/>
          <p14:tracePt t="61706" x="1009650" y="6473825"/>
          <p14:tracePt t="61722" x="1295400" y="6608763"/>
          <p14:tracePt t="61822" x="2928938" y="6786563"/>
          <p14:tracePt t="61838" x="3465513" y="6777038"/>
          <p14:tracePt t="61855" x="3776663" y="6751638"/>
          <p14:tracePt t="61872" x="4330700" y="6688138"/>
          <p14:tracePt t="61889" x="4732338" y="6653213"/>
          <p14:tracePt t="61905" x="5251450" y="6634163"/>
          <p14:tracePt t="61922" x="5491163" y="6634163"/>
          <p14:tracePt t="61940" x="5670550" y="6626225"/>
          <p14:tracePt t="61957" x="6027738" y="6599238"/>
          <p14:tracePt t="61973" x="6215063" y="6572250"/>
          <p14:tracePt t="61990" x="6518275" y="6518275"/>
          <p14:tracePt t="62007" x="6742113" y="6456363"/>
          <p14:tracePt t="62023" x="7000875" y="6394450"/>
          <p14:tracePt t="62039" x="7143750" y="6348413"/>
          <p14:tracePt t="62056" x="7313613" y="6269038"/>
          <p14:tracePt t="62073" x="7446963" y="6180138"/>
          <p14:tracePt t="62075" x="7510463" y="6116638"/>
          <p14:tracePt t="62089" x="7661275" y="5973763"/>
          <p14:tracePt t="62106" x="7769225" y="5857875"/>
          <p14:tracePt t="62123" x="7875588" y="5768975"/>
          <p14:tracePt t="62139" x="7974013" y="5680075"/>
          <p14:tracePt t="62156" x="8010525" y="5626100"/>
          <p14:tracePt t="62174" x="8062913" y="5554663"/>
          <p14:tracePt t="62191" x="8089900" y="5473700"/>
          <p14:tracePt t="62207" x="8108950" y="5375275"/>
          <p14:tracePt t="62224" x="8116888" y="5286375"/>
          <p14:tracePt t="62240" x="8116888" y="5197475"/>
          <p14:tracePt t="62256" x="8116888" y="5099050"/>
          <p14:tracePt t="62273" x="8089900" y="5018088"/>
          <p14:tracePt t="62290" x="8062913" y="4938713"/>
          <p14:tracePt t="62306" x="8027988" y="4894263"/>
          <p14:tracePt t="62324" x="7947025" y="4822825"/>
          <p14:tracePt t="62340" x="7912100" y="4776788"/>
          <p14:tracePt t="62357" x="7831138" y="4724400"/>
          <p14:tracePt t="62374" x="7724775" y="4687888"/>
          <p14:tracePt t="62391" x="7581900" y="4652963"/>
          <p14:tracePt t="62408" x="7205663" y="4608513"/>
          <p14:tracePt t="62426" x="6983413" y="4589463"/>
          <p14:tracePt t="62441" x="6634163" y="4545013"/>
          <p14:tracePt t="62457" x="6375400" y="4518025"/>
          <p14:tracePt t="62474" x="5911850" y="4500563"/>
          <p14:tracePt t="62491" x="5634038" y="4500563"/>
          <p14:tracePt t="62508" x="5268913" y="4500563"/>
          <p14:tracePt t="62524" x="4991100" y="4500563"/>
          <p14:tracePt t="62541" x="4741863" y="4500563"/>
          <p14:tracePt t="62558" x="4197350" y="4500563"/>
          <p14:tracePt t="62574" x="3894138" y="4500563"/>
          <p14:tracePt t="62591" x="3473450" y="4510088"/>
          <p14:tracePt t="62608" x="3259138" y="4518025"/>
          <p14:tracePt t="62624" x="3027363" y="4537075"/>
          <p14:tracePt t="62643" x="2884488" y="4537075"/>
          <p14:tracePt t="62660" x="2687638" y="4537075"/>
          <p14:tracePt t="62675" x="2643188" y="4537075"/>
          <p14:tracePt t="62808" x="2633663" y="4537075"/>
          <p14:tracePt t="62817" x="2625725" y="4545013"/>
          <p14:tracePt t="62825" x="2625725" y="4554538"/>
          <p14:tracePt t="62842" x="2616200" y="4562475"/>
          <p14:tracePt t="62858" x="2598738" y="4581525"/>
          <p14:tracePt t="62875" x="2589213" y="4589463"/>
          <p14:tracePt t="62893" x="2571750" y="4598988"/>
          <p14:tracePt t="62909" x="2554288" y="4598988"/>
          <p14:tracePt t="62926" x="2544763" y="4598988"/>
          <p14:tracePt t="62943" x="2527300" y="4572000"/>
          <p14:tracePt t="62959" x="2500313" y="4518025"/>
          <p14:tracePt t="62976" x="2455863" y="4419600"/>
          <p14:tracePt t="62992" x="2428875" y="4375150"/>
          <p14:tracePt t="63009" x="2428875" y="4357688"/>
          <p14:tracePt t="63198" x="2438400" y="4357688"/>
          <p14:tracePt t="63207" x="2482850" y="4357688"/>
          <p14:tracePt t="63214" x="2536825" y="4367213"/>
          <p14:tracePt t="63227" x="2581275" y="4394200"/>
          <p14:tracePt t="63243" x="2732088" y="4446588"/>
          <p14:tracePt t="63261" x="2884488" y="4483100"/>
          <p14:tracePt t="63277" x="2973388" y="4500563"/>
          <p14:tracePt t="63293" x="3036888" y="4518025"/>
          <p14:tracePt t="63310" x="3062288" y="4527550"/>
          <p14:tracePt t="63326" x="3081338" y="4537075"/>
          <p14:tracePt t="63343" x="3089275" y="4537075"/>
          <p14:tracePt t="63427" x="3089275" y="4527550"/>
          <p14:tracePt t="63487" x="3081338" y="4527550"/>
          <p14:tracePt t="63495" x="3071813" y="4527550"/>
          <p14:tracePt t="63502" x="3062288" y="4537075"/>
          <p14:tracePt t="63520" x="3054350" y="4537075"/>
          <p14:tracePt t="63542" x="3044825" y="4537075"/>
          <p14:tracePt t="63558" x="3036888" y="4537075"/>
          <p14:tracePt t="63582" x="3027363" y="4537075"/>
          <p14:tracePt t="63589" x="3009900" y="4537075"/>
          <p14:tracePt t="63604" x="2990850" y="4537075"/>
          <p14:tracePt t="63613" x="2982913" y="4537075"/>
          <p14:tracePt t="63628" x="2973388" y="4545013"/>
          <p14:tracePt t="63644" x="2928938" y="4545013"/>
          <p14:tracePt t="63661" x="2894013" y="4554538"/>
          <p14:tracePt t="63678" x="2874963" y="4554538"/>
          <p14:tracePt t="63694" x="2847975" y="4554538"/>
          <p14:tracePt t="63711" x="2830513" y="4554538"/>
          <p14:tracePt t="63728" x="2813050" y="4554538"/>
          <p14:tracePt t="63744" x="2776538" y="4554538"/>
          <p14:tracePt t="63761" x="2732088" y="4572000"/>
          <p14:tracePt t="63778" x="2670175" y="4581525"/>
          <p14:tracePt t="63794" x="2625725" y="4581525"/>
          <p14:tracePt t="63811" x="2562225" y="4581525"/>
          <p14:tracePt t="63828" x="2536825" y="4581525"/>
          <p14:tracePt t="63845" x="2500313" y="4581525"/>
          <p14:tracePt t="63863" x="2455863" y="4581525"/>
          <p14:tracePt t="63879" x="2393950" y="4581525"/>
          <p14:tracePt t="63896" x="2330450" y="4581525"/>
          <p14:tracePt t="63912" x="2232025" y="4581525"/>
          <p14:tracePt t="63928" x="2098675" y="4572000"/>
          <p14:tracePt t="63945" x="1990725" y="4562475"/>
          <p14:tracePt t="63962" x="1822450" y="4554538"/>
          <p14:tracePt t="63978" x="1652588" y="4554538"/>
          <p14:tracePt t="63995" x="1509713" y="4554538"/>
          <p14:tracePt t="64012" x="1401763" y="4554538"/>
          <p14:tracePt t="64028" x="1285875" y="4545013"/>
          <p14:tracePt t="64045" x="1116013" y="4527550"/>
          <p14:tracePt t="64062" x="973138" y="4510088"/>
          <p14:tracePt t="64079" x="768350" y="4500563"/>
          <p14:tracePt t="64081" x="687388" y="4500563"/>
          <p14:tracePt t="64096" x="517525" y="4491038"/>
          <p14:tracePt t="64113" x="303213" y="4473575"/>
          <p14:tracePt t="64130" x="169863" y="4473575"/>
          <p14:tracePt t="64146" x="26988" y="4456113"/>
          <p14:tracePt t="64162" x="0" y="4446588"/>
          <p14:tracePt t="64196" x="0" y="4438650"/>
          <p14:tracePt t="64212" x="0" y="4429125"/>
          <p14:tracePt t="64238" x="0" y="4419600"/>
          <p14:tracePt t="64316" x="0" y="4411663"/>
          <p14:tracePt t="64338" x="0" y="4402138"/>
          <p14:tracePt t="64355" x="0" y="4394200"/>
          <p14:tracePt t="64371" x="0" y="4384675"/>
          <p14:tracePt t="64393" x="0" y="4375150"/>
          <p14:tracePt t="64409" x="0" y="4367213"/>
          <p14:tracePt t="64427" x="0" y="4357688"/>
          <p14:tracePt t="64441" x="0" y="4348163"/>
          <p14:tracePt t="64448" x="0" y="4340225"/>
          <p14:tracePt t="64465" x="0" y="4330700"/>
          <p14:tracePt t="64582" x="0" y="4322763"/>
          <p14:tracePt t="64598" x="9525" y="4322763"/>
          <p14:tracePt t="64604" x="17463" y="4322763"/>
          <p14:tracePt t="64801" x="26988" y="4322763"/>
          <p14:tracePt t="64824" x="36513" y="4330700"/>
          <p14:tracePt t="64832" x="44450" y="4330700"/>
          <p14:tracePt t="64838" x="53975" y="4340225"/>
          <p14:tracePt t="64848" x="61913" y="4348163"/>
          <p14:tracePt t="64864" x="98425" y="4375150"/>
          <p14:tracePt t="64882" x="133350" y="4394200"/>
          <p14:tracePt t="64899" x="179388" y="4419600"/>
          <p14:tracePt t="64914" x="231775" y="4465638"/>
          <p14:tracePt t="64932" x="295275" y="4518025"/>
          <p14:tracePt t="64949" x="374650" y="4633913"/>
          <p14:tracePt t="64965" x="401638" y="4652963"/>
          <p14:tracePt t="64981" x="455613" y="4652963"/>
          <p14:tracePt t="64998" x="482600" y="4625975"/>
          <p14:tracePt t="65015" x="490538" y="4625975"/>
          <p14:tracePt t="65031" x="500063" y="4633913"/>
          <p14:tracePt t="65105" x="500063" y="4652963"/>
          <p14:tracePt t="65113" x="490538" y="4660900"/>
          <p14:tracePt t="65120" x="473075" y="4670425"/>
          <p14:tracePt t="65133" x="465138" y="4670425"/>
          <p14:tracePt t="65148" x="438150" y="4670425"/>
          <p14:tracePt t="65166" x="428625" y="4616450"/>
          <p14:tracePt t="65182" x="411163" y="4598988"/>
          <p14:tracePt t="65199" x="411163" y="4581525"/>
          <p14:tracePt t="65215" x="419100" y="4581525"/>
          <p14:tracePt t="65232" x="419100" y="4572000"/>
          <p14:tracePt t="65409" x="411163" y="4572000"/>
          <p14:tracePt t="65426" x="401638" y="4572000"/>
          <p14:tracePt t="65457" x="393700" y="4572000"/>
          <p14:tracePt t="65465" x="357188" y="4572000"/>
          <p14:tracePt t="65472" x="312738" y="4545013"/>
          <p14:tracePt t="65483" x="276225" y="4537075"/>
          <p14:tracePt t="65520" x="285750" y="4537075"/>
          <p14:tracePt t="66770" x="303213" y="4537075"/>
          <p14:tracePt t="66777" x="322263" y="4537075"/>
          <p14:tracePt t="66787" x="347663" y="4537075"/>
          <p14:tracePt t="66805" x="374650" y="4537075"/>
          <p14:tracePt t="66820" x="393700" y="4537075"/>
          <p14:tracePt t="66837" x="419100" y="4537075"/>
          <p14:tracePt t="66871" x="438150" y="4625975"/>
          <p14:tracePt t="66888" x="446088" y="4679950"/>
          <p14:tracePt t="66904" x="500063" y="4732338"/>
          <p14:tracePt t="66921" x="561975" y="4751388"/>
          <p14:tracePt t="66937" x="561975" y="4759325"/>
          <p14:tracePt t="67082" x="571500" y="4759325"/>
          <p14:tracePt t="67089" x="571500" y="4768850"/>
          <p14:tracePt t="67105" x="588963" y="4776788"/>
          <p14:tracePt t="67113" x="608013" y="4776788"/>
          <p14:tracePt t="67122" x="625475" y="4776788"/>
          <p14:tracePt t="67138" x="687388" y="4776788"/>
          <p14:tracePt t="67154" x="723900" y="4776788"/>
          <p14:tracePt t="67171" x="741363" y="4768850"/>
          <p14:tracePt t="67205" x="741363" y="4776788"/>
          <p14:tracePt t="67222" x="758825" y="4776788"/>
          <p14:tracePt t="67239" x="830263" y="4768850"/>
          <p14:tracePt t="67255" x="839788" y="4768850"/>
          <p14:tracePt t="67288" x="839788" y="4751388"/>
          <p14:tracePt t="67305" x="847725" y="4697413"/>
          <p14:tracePt t="67458" x="839788" y="4697413"/>
          <p14:tracePt t="67465" x="830263" y="4697413"/>
          <p14:tracePt t="67475" x="822325" y="4697413"/>
          <p14:tracePt t="67489" x="795338" y="4697413"/>
          <p14:tracePt t="67506" x="758825" y="4697413"/>
          <p14:tracePt t="67523" x="704850" y="4697413"/>
          <p14:tracePt t="67539" x="660400" y="4687888"/>
          <p14:tracePt t="67555" x="598488" y="4679950"/>
          <p14:tracePt t="67573" x="554038" y="4670425"/>
          <p14:tracePt t="67590" x="527050" y="4670425"/>
          <p14:tracePt t="67606" x="517525" y="4670425"/>
          <p14:tracePt t="67639" x="509588" y="4670425"/>
          <p14:tracePt t="67668" x="500063" y="4670425"/>
          <p14:tracePt t="67737" x="490538" y="4670425"/>
          <p14:tracePt t="67745" x="490538" y="4660900"/>
          <p14:tracePt t="67785" x="482600" y="4660900"/>
          <p14:tracePt t="67958" x="465138" y="4660900"/>
          <p14:tracePt t="67965" x="446088" y="4652963"/>
          <p14:tracePt t="67975" x="438150" y="4652963"/>
          <p14:tracePt t="67991" x="419100" y="4643438"/>
          <p14:tracePt t="68008" x="411163" y="4643438"/>
          <p14:tracePt t="68024" x="401638" y="4625975"/>
          <p14:tracePt t="68041" x="384175" y="4625975"/>
          <p14:tracePt t="68058" x="384175" y="4616450"/>
          <p14:tracePt t="68074" x="374650" y="4616450"/>
          <p14:tracePt t="68091" x="366713" y="4598988"/>
          <p14:tracePt t="68108" x="357188" y="4589463"/>
          <p14:tracePt t="68124" x="347663" y="4589463"/>
          <p14:tracePt t="68141" x="339725" y="4581525"/>
          <p14:tracePt t="68159" x="339725" y="4572000"/>
          <p14:tracePt t="68175" x="330200" y="4562475"/>
          <p14:tracePt t="68191" x="330200" y="4554538"/>
          <p14:tracePt t="68348" x="330200" y="4562475"/>
          <p14:tracePt t="68355" x="330200" y="4572000"/>
          <p14:tracePt t="68364" x="339725" y="4581525"/>
          <p14:tracePt t="68375" x="347663" y="4589463"/>
          <p14:tracePt t="68393" x="411163" y="4625975"/>
          <p14:tracePt t="68410" x="446088" y="4633913"/>
          <p14:tracePt t="68427" x="509588" y="4643438"/>
          <p14:tracePt t="68443" x="544513" y="4660900"/>
          <p14:tracePt t="68459" x="581025" y="4670425"/>
          <p14:tracePt t="68475" x="598488" y="4679950"/>
          <p14:tracePt t="68511" x="598488" y="4687888"/>
          <p14:tracePt t="68536" x="588963" y="4697413"/>
          <p14:tracePt t="68543" x="588963" y="4705350"/>
          <p14:tracePt t="68559" x="581025" y="4705350"/>
          <p14:tracePt t="68576" x="581025" y="4714875"/>
          <p14:tracePt t="68593" x="571500" y="4714875"/>
          <p14:tracePt t="68609" x="561975" y="4724400"/>
          <p14:tracePt t="68630" x="554038" y="4724400"/>
          <p14:tracePt t="68715" x="561975" y="4732338"/>
          <p14:tracePt t="68724" x="571500" y="4741863"/>
          <p14:tracePt t="68729" x="581025" y="4751388"/>
          <p14:tracePt t="68742" x="598488" y="4759325"/>
          <p14:tracePt t="68760" x="615950" y="4786313"/>
          <p14:tracePt t="68777" x="625475" y="4848225"/>
          <p14:tracePt t="68793" x="642938" y="4875213"/>
          <p14:tracePt t="68810" x="652463" y="4938713"/>
          <p14:tracePt t="68826" x="652463" y="4946650"/>
          <p14:tracePt t="68949" x="642938" y="4946650"/>
          <p14:tracePt t="68972" x="642938" y="4938713"/>
          <p14:tracePt t="68979" x="642938" y="4929188"/>
          <p14:tracePt t="68994" x="669925" y="4911725"/>
          <p14:tracePt t="69011" x="847725" y="4875213"/>
          <p14:tracePt t="69028" x="919163" y="4875213"/>
          <p14:tracePt t="69044" x="982663" y="4875213"/>
          <p14:tracePt t="69060" x="1054100" y="4867275"/>
          <p14:tracePt t="69077" x="1098550" y="4867275"/>
          <p14:tracePt t="69094" x="1143000" y="4857750"/>
          <p14:tracePt t="69127" x="1143000" y="4848225"/>
          <p14:tracePt t="69144" x="1143000" y="4840288"/>
          <p14:tracePt t="69161" x="1152525" y="4830763"/>
          <p14:tracePt t="69178" x="1169988" y="4822825"/>
          <p14:tracePt t="69194" x="1187450" y="4813300"/>
          <p14:tracePt t="69212" x="1214438" y="4776788"/>
          <p14:tracePt t="69228" x="1241425" y="4759325"/>
          <p14:tracePt t="69245" x="1258888" y="4732338"/>
          <p14:tracePt t="69261" x="1276350" y="4724400"/>
          <p14:tracePt t="69278" x="1285875" y="4714875"/>
          <p14:tracePt t="69294" x="1303338" y="4705350"/>
          <p14:tracePt t="69311" x="1322388" y="4697413"/>
          <p14:tracePt t="69344" x="1322388" y="4732338"/>
          <p14:tracePt t="69363" x="1295400" y="4786313"/>
          <p14:tracePt t="69379" x="1295400" y="4822825"/>
          <p14:tracePt t="69504" x="1285875" y="4822825"/>
          <p14:tracePt t="69520" x="1285875" y="4813300"/>
          <p14:tracePt t="69527" x="1285875" y="4803775"/>
          <p14:tracePt t="69536" x="1295400" y="4803775"/>
          <p14:tracePt t="69545" x="1303338" y="4795838"/>
          <p14:tracePt t="69562" x="1393825" y="4776788"/>
          <p14:tracePt t="69579" x="1509713" y="4741863"/>
          <p14:tracePt t="69582" x="1581150" y="4724400"/>
          <p14:tracePt t="69597" x="1803400" y="4687888"/>
          <p14:tracePt t="69613" x="1847850" y="4687888"/>
          <p14:tracePt t="69630" x="1946275" y="4687888"/>
          <p14:tracePt t="69646" x="1990725" y="4687888"/>
          <p14:tracePt t="69663" x="2036763" y="4687888"/>
          <p14:tracePt t="69680" x="2116138" y="4687888"/>
          <p14:tracePt t="69695" x="2197100" y="4687888"/>
          <p14:tracePt t="69714" x="2322513" y="4687888"/>
          <p14:tracePt t="69729" x="2366963" y="4687888"/>
          <p14:tracePt t="69746" x="2438400" y="4687888"/>
          <p14:tracePt t="69762" x="2509838" y="4705350"/>
          <p14:tracePt t="69779" x="2562225" y="4714875"/>
          <p14:tracePt t="69796" x="2643188" y="4714875"/>
          <p14:tracePt t="69812" x="2670175" y="4714875"/>
          <p14:tracePt t="69832" x="2687638" y="4714875"/>
          <p14:tracePt t="69847" x="2697163" y="4714875"/>
          <p14:tracePt t="69864" x="2705100" y="4732338"/>
          <p14:tracePt t="69897" x="2705100" y="4759325"/>
          <p14:tracePt t="69914" x="2687638" y="4786313"/>
          <p14:tracePt t="69929" x="2652713" y="4840288"/>
          <p14:tracePt t="69946" x="2589213" y="4884738"/>
          <p14:tracePt t="69965" x="2527300" y="4919663"/>
          <p14:tracePt t="70057" x="2517775" y="4919663"/>
          <p14:tracePt t="70067" x="2482850" y="4902200"/>
          <p14:tracePt t="70073" x="2473325" y="4894263"/>
          <p14:tracePt t="70083" x="2473325" y="4884738"/>
          <p14:tracePt t="70098" x="2500313" y="4840288"/>
          <p14:tracePt t="70114" x="2581275" y="4813300"/>
          <p14:tracePt t="70130" x="2670175" y="4813300"/>
          <p14:tracePt t="70148" x="2847975" y="4795838"/>
          <p14:tracePt t="70163" x="3036888" y="4786313"/>
          <p14:tracePt t="70181" x="3330575" y="4768850"/>
          <p14:tracePt t="70197" x="3527425" y="4768850"/>
          <p14:tracePt t="70214" x="3867150" y="4768850"/>
          <p14:tracePt t="70231" x="4027488" y="4768850"/>
          <p14:tracePt t="70248" x="4170363" y="4768850"/>
          <p14:tracePt t="70264" x="4340225" y="4759325"/>
          <p14:tracePt t="70281" x="4438650" y="4759325"/>
          <p14:tracePt t="70297" x="4562475" y="4759325"/>
          <p14:tracePt t="70315" x="4670425" y="4759325"/>
          <p14:tracePt t="70332" x="4751388" y="4768850"/>
          <p14:tracePt t="70349" x="4786313" y="4768850"/>
          <p14:tracePt t="70365" x="4822825" y="4768850"/>
          <p14:tracePt t="70382" x="4840288" y="4768850"/>
          <p14:tracePt t="70398" x="4857750" y="4768850"/>
          <p14:tracePt t="70414" x="4867275" y="4768850"/>
          <p14:tracePt t="70431" x="4875213" y="4759325"/>
          <p14:tracePt t="70448" x="4894263" y="4741863"/>
          <p14:tracePt t="70465" x="4919663" y="4724400"/>
          <p14:tracePt t="70481" x="4946650" y="4705350"/>
          <p14:tracePt t="70498" x="4965700" y="4697413"/>
          <p14:tracePt t="70515" x="4973638" y="4687888"/>
          <p14:tracePt t="70531" x="5010150" y="4679950"/>
          <p14:tracePt t="70549" x="5054600" y="4660900"/>
          <p14:tracePt t="70566" x="5116513" y="4652963"/>
          <p14:tracePt t="70583" x="5153025" y="4643438"/>
          <p14:tracePt t="70599" x="5187950" y="4625975"/>
          <p14:tracePt t="70616" x="5205413" y="4625975"/>
          <p14:tracePt t="70660" x="5205413" y="4616450"/>
          <p14:tracePt t="70692" x="5197475" y="4616450"/>
          <p14:tracePt t="70706" x="5187950" y="4616450"/>
          <p14:tracePt t="70713" x="5180013" y="4616450"/>
          <p14:tracePt t="70722" x="5160963" y="4616450"/>
          <p14:tracePt t="70732" x="5153025" y="4616450"/>
          <p14:tracePt t="70749" x="5081588" y="4616450"/>
          <p14:tracePt t="70766" x="5027613" y="4616450"/>
          <p14:tracePt t="70783" x="4973638" y="4608513"/>
          <p14:tracePt t="70800" x="4875213" y="4608513"/>
          <p14:tracePt t="70817" x="4830763" y="4608513"/>
          <p14:tracePt t="70832" x="4768850" y="4608513"/>
          <p14:tracePt t="70849" x="4724400" y="4608513"/>
          <p14:tracePt t="70866" x="4643438" y="4608513"/>
          <p14:tracePt t="70883" x="4581525" y="4608513"/>
          <p14:tracePt t="70899" x="4545013" y="4608513"/>
          <p14:tracePt t="70916" x="4537075" y="4608513"/>
          <p14:tracePt t="70942" x="4537075" y="4598988"/>
          <p14:tracePt t="70963" x="4545013" y="4598988"/>
          <p14:tracePt t="70972" x="4554538" y="4589463"/>
          <p14:tracePt t="70983" x="4572000" y="4589463"/>
          <p14:tracePt t="71000" x="4616450" y="4581525"/>
          <p14:tracePt t="71016" x="4697413" y="4581525"/>
          <p14:tracePt t="71034" x="4840288" y="4581525"/>
          <p14:tracePt t="71051" x="4983163" y="4581525"/>
          <p14:tracePt t="71067" x="5054600" y="4581525"/>
          <p14:tracePt t="71084" x="5133975" y="4581525"/>
          <p14:tracePt t="71100" x="5180013" y="4581525"/>
          <p14:tracePt t="71117" x="5197475" y="4581525"/>
          <p14:tracePt t="71167" x="5197475" y="4589463"/>
          <p14:tracePt t="71197" x="5187950" y="4589463"/>
          <p14:tracePt t="71324" x="5187950" y="4598988"/>
          <p14:tracePt t="71525" x="5180013" y="4598988"/>
          <p14:tracePt t="71534" x="5180013" y="4608513"/>
          <p14:tracePt t="71823" x="5180013" y="4616450"/>
          <p14:tracePt t="71839" x="5170488" y="4625975"/>
          <p14:tracePt t="71862" x="5160963" y="4633913"/>
          <p14:tracePt t="71870" x="5153025" y="4633913"/>
          <p14:tracePt t="71878" x="5153025" y="4643438"/>
          <p14:tracePt t="71887" x="5153025" y="4652963"/>
          <p14:tracePt t="71902" x="5143500" y="4652963"/>
          <p14:tracePt t="71919" x="5133975" y="4660900"/>
          <p14:tracePt t="71936" x="5126038" y="4660900"/>
          <p14:tracePt t="71952" x="5126038" y="4670425"/>
          <p14:tracePt t="71986" x="5116513" y="4670425"/>
          <p14:tracePt t="72050" x="5116513" y="4679950"/>
          <p14:tracePt t="72057" x="5108575" y="4679950"/>
          <p14:tracePt t="72073" x="5108575" y="4687888"/>
          <p14:tracePt t="72089" x="5099050" y="4687888"/>
          <p14:tracePt t="72103" x="5089525" y="4687888"/>
          <p14:tracePt t="72121" x="5081588" y="4697413"/>
          <p14:tracePt t="72137" x="5072063" y="4697413"/>
          <p14:tracePt t="72153" x="5062538" y="4697413"/>
          <p14:tracePt t="72170" x="5054600" y="4705350"/>
          <p14:tracePt t="72187" x="5045075" y="4705350"/>
          <p14:tracePt t="72203" x="5037138" y="4705350"/>
          <p14:tracePt t="72220" x="5037138" y="4714875"/>
          <p14:tracePt t="72238" x="5027613" y="4714875"/>
          <p14:tracePt t="72291" x="5027613" y="4724400"/>
          <p14:tracePt t="72316" x="5018088" y="4724400"/>
          <p14:tracePt t="72332" x="5010150" y="4724400"/>
          <p14:tracePt t="72348" x="5000625" y="4732338"/>
          <p14:tracePt t="72356" x="4991100" y="4732338"/>
          <p14:tracePt t="72370" x="4973638" y="4732338"/>
          <p14:tracePt t="72387" x="4965700" y="4741863"/>
          <p14:tracePt t="72404" x="4956175" y="4741863"/>
          <p14:tracePt t="72488" x="4965700" y="4741863"/>
          <p14:tracePt t="72495" x="4973638" y="4741863"/>
          <p14:tracePt t="72505" x="4991100" y="4724400"/>
          <p14:tracePt t="72521" x="5018088" y="4697413"/>
          <p14:tracePt t="72538" x="5062538" y="4643438"/>
          <p14:tracePt t="72554" x="5160963" y="4537075"/>
          <p14:tracePt t="72571" x="5241925" y="4456113"/>
          <p14:tracePt t="72574" x="5276850" y="4429125"/>
          <p14:tracePt t="72588" x="5330825" y="4357688"/>
          <p14:tracePt t="72605" x="5419725" y="4259263"/>
          <p14:tracePt t="72621" x="5465763" y="4197350"/>
          <p14:tracePt t="72638" x="5483225" y="4170363"/>
          <p14:tracePt t="72655" x="5491163" y="4133850"/>
          <p14:tracePt t="72671" x="5491163" y="4125913"/>
          <p14:tracePt t="72688" x="5491163" y="4108450"/>
          <p14:tracePt t="72705" x="5491163" y="4089400"/>
          <p14:tracePt t="72745" x="5491163" y="4081463"/>
          <p14:tracePt t="72761" x="5491163" y="4071938"/>
          <p14:tracePt t="72772" x="5491163" y="4062413"/>
          <p14:tracePt t="72788" x="5491163" y="4044950"/>
          <p14:tracePt t="72805" x="5491163" y="4037013"/>
          <p14:tracePt t="72822" x="5491163" y="4017963"/>
          <p14:tracePt t="72840" x="5491163" y="3990975"/>
          <p14:tracePt t="72856" x="5473700" y="3946525"/>
          <p14:tracePt t="72872" x="5473700" y="3911600"/>
          <p14:tracePt t="72889" x="5456238" y="3857625"/>
          <p14:tracePt t="72905" x="5446713" y="3822700"/>
          <p14:tracePt t="72922" x="5446713" y="3795713"/>
          <p14:tracePt t="72939" x="5438775" y="3768725"/>
          <p14:tracePt t="72957" x="5429250" y="3751263"/>
          <p14:tracePt t="72990" x="5429250" y="3741738"/>
          <p14:tracePt t="73007" x="5419725" y="3741738"/>
          <p14:tracePt t="73022" x="5419725" y="3724275"/>
          <p14:tracePt t="73039" x="5419725" y="3714750"/>
          <p14:tracePt t="73057" x="5419725" y="3705225"/>
          <p14:tracePt t="73073" x="5419725" y="3697288"/>
          <p14:tracePt t="73091" x="5419725" y="3687763"/>
          <p14:tracePt t="73183" x="5411788" y="3679825"/>
          <p14:tracePt t="73213" x="5411788" y="3670300"/>
          <p14:tracePt t="73230" x="5411788" y="3660775"/>
          <p14:tracePt t="73238" x="5411788" y="3652838"/>
          <p14:tracePt t="73262" x="5402263" y="3643313"/>
          <p14:tracePt t="73270" x="5394325" y="3633788"/>
          <p14:tracePt t="73275" x="5394325" y="3625850"/>
          <p14:tracePt t="73291" x="5384800" y="3625850"/>
          <p14:tracePt t="73307" x="5367338" y="3616325"/>
          <p14:tracePt t="73340" x="5367338" y="3608388"/>
          <p14:tracePt t="73417" x="5357813" y="3608388"/>
          <p14:tracePt t="73435" x="5357813" y="3625850"/>
          <p14:tracePt t="73440" x="5357813" y="3633788"/>
          <p14:tracePt t="73448" x="5357813" y="3670300"/>
          <p14:tracePt t="73458" x="5357813" y="3687763"/>
          <p14:tracePt t="73475" x="5357813" y="3741738"/>
          <p14:tracePt t="73491" x="5357813" y="3813175"/>
          <p14:tracePt t="73508" x="5357813" y="3867150"/>
          <p14:tracePt t="73525" x="5367338" y="3919538"/>
          <p14:tracePt t="73542" x="5384800" y="4010025"/>
          <p14:tracePt t="73558" x="5394325" y="4054475"/>
          <p14:tracePt t="73574" x="5394325" y="4116388"/>
          <p14:tracePt t="73591" x="5402263" y="4170363"/>
          <p14:tracePt t="73608" x="5402263" y="4224338"/>
          <p14:tracePt t="73624" x="5402263" y="4268788"/>
          <p14:tracePt t="73641" x="5394325" y="4303713"/>
          <p14:tracePt t="73658" x="5394325" y="4330700"/>
          <p14:tracePt t="73675" x="5375275" y="4375150"/>
          <p14:tracePt t="73692" x="5367338" y="4419600"/>
          <p14:tracePt t="73708" x="5348288" y="4446588"/>
          <p14:tracePt t="73724" x="5340350" y="4483100"/>
          <p14:tracePt t="73742" x="5330825" y="4510088"/>
          <p14:tracePt t="73759" x="5313363" y="4518025"/>
          <p14:tracePt t="73775" x="5295900" y="4545013"/>
          <p14:tracePt t="73792" x="5286375" y="4562475"/>
          <p14:tracePt t="73808" x="5268913" y="4581525"/>
          <p14:tracePt t="73825" x="5241925" y="4608513"/>
          <p14:tracePt t="73841" x="5224463" y="4625975"/>
          <p14:tracePt t="73858" x="5214938" y="4643438"/>
          <p14:tracePt t="73875" x="5205413" y="4652963"/>
          <p14:tracePt t="73892" x="5197475" y="4660900"/>
          <p14:tracePt t="73909" x="5187950" y="4679950"/>
          <p14:tracePt t="73926" x="5170488" y="4697413"/>
          <p14:tracePt t="73943" x="5160963" y="4714875"/>
          <p14:tracePt t="73959" x="5153025" y="4724400"/>
          <p14:tracePt t="73977" x="5143500" y="4724400"/>
          <p14:tracePt t="73992" x="5133975" y="4724400"/>
          <p14:tracePt t="74009" x="5126038" y="4724400"/>
          <p14:tracePt t="74025" x="5116513" y="4732338"/>
          <p14:tracePt t="74068" x="5108575" y="4732338"/>
          <p14:tracePt t="74096" x="5108575" y="4724400"/>
          <p14:tracePt t="74160" x="5108575" y="4714875"/>
          <p14:tracePt t="74301" x="5099050" y="4714875"/>
          <p14:tracePt t="74378" x="5108575" y="4714875"/>
          <p14:tracePt t="74394" x="5116513" y="4714875"/>
          <p14:tracePt t="74402" x="5126038" y="4714875"/>
          <p14:tracePt t="74418" x="5126038" y="4724400"/>
          <p14:tracePt t="74433" x="5133975" y="4732338"/>
          <p14:tracePt t="74444" x="5133975" y="4741863"/>
          <p14:tracePt t="74460" x="5160963" y="4768850"/>
          <p14:tracePt t="74477" x="5170488" y="4776788"/>
          <p14:tracePt t="74494" x="5180013" y="4786313"/>
          <p14:tracePt t="74510" x="5224463" y="4813300"/>
          <p14:tracePt t="74527" x="5232400" y="4813300"/>
          <p14:tracePt t="74652" x="5232400" y="4803775"/>
          <p14:tracePt t="74661" x="5232400" y="4795838"/>
          <p14:tracePt t="74682" x="5232400" y="4786313"/>
          <p14:tracePt t="74690" x="5251450" y="4776788"/>
          <p14:tracePt t="74714" x="5259388" y="4776788"/>
          <p14:tracePt t="74730" x="5268913" y="4768850"/>
          <p14:tracePt t="74746" x="5286375" y="4759325"/>
          <p14:tracePt t="74755" x="5295900" y="4751388"/>
          <p14:tracePt t="74762" x="5313363" y="4741863"/>
          <p14:tracePt t="74778" x="5313363" y="4724400"/>
          <p14:tracePt t="74795" x="5322888" y="4724400"/>
          <p14:tracePt t="74811" x="5322888" y="4705350"/>
          <p14:tracePt t="74827" x="5322888" y="4697413"/>
          <p14:tracePt t="74845" x="5322888" y="4687888"/>
          <p14:tracePt t="74863" x="5322888" y="4670425"/>
          <p14:tracePt t="74879" x="5322888" y="4660900"/>
          <p14:tracePt t="74895" x="5322888" y="4652963"/>
          <p14:tracePt t="74912" x="5330825" y="4652963"/>
          <p14:tracePt t="74929" x="5330825" y="4633913"/>
          <p14:tracePt t="74945" x="5330825" y="4625975"/>
          <p14:tracePt t="74962" x="5330825" y="4608513"/>
          <p14:tracePt t="74979" x="5330825" y="4598988"/>
          <p14:tracePt t="74996" x="5330825" y="4581525"/>
          <p14:tracePt t="75068" x="5330825" y="4589463"/>
          <p14:tracePt t="75083" x="5322888" y="4598988"/>
          <p14:tracePt t="75090" x="5313363" y="4608513"/>
          <p14:tracePt t="75099" x="5313363" y="4625975"/>
          <p14:tracePt t="75113" x="5276850" y="4679950"/>
          <p14:tracePt t="75130" x="5205413" y="4732338"/>
          <p14:tracePt t="75146" x="5089525" y="4786313"/>
          <p14:tracePt t="75163" x="5010150" y="4822825"/>
          <p14:tracePt t="75179" x="4991100" y="4830763"/>
          <p14:tracePt t="75195" x="5018088" y="4848225"/>
          <p14:tracePt t="75212" x="5089525" y="4857750"/>
          <p14:tracePt t="75229" x="5205413" y="4875213"/>
          <p14:tracePt t="75246" x="5295900" y="4884738"/>
          <p14:tracePt t="75263" x="5384800" y="4884738"/>
          <p14:tracePt t="75279" x="5510213" y="4884738"/>
          <p14:tracePt t="75296" x="5608638" y="4875213"/>
          <p14:tracePt t="75312" x="5724525" y="4848225"/>
          <p14:tracePt t="75329" x="5768975" y="4822825"/>
          <p14:tracePt t="75346" x="5786438" y="4795838"/>
          <p14:tracePt t="75364" x="5776913" y="4786313"/>
          <p14:tracePt t="75380" x="5768975" y="4759325"/>
          <p14:tracePt t="75397" x="5741988" y="4759325"/>
          <p14:tracePt t="75431" x="5741988" y="4751388"/>
          <p14:tracePt t="75510" x="5732463" y="4751388"/>
          <p14:tracePt t="75542" x="5724525" y="4751388"/>
          <p14:tracePt t="75568" x="5715000" y="4751388"/>
          <p14:tracePt t="75574" x="5705475" y="4751388"/>
          <p14:tracePt t="75589" x="5697538" y="4751388"/>
          <p14:tracePt t="75598" x="5680075" y="4751388"/>
          <p14:tracePt t="75614" x="5643563" y="4741863"/>
          <p14:tracePt t="75631" x="5599113" y="4741863"/>
          <p14:tracePt t="75647" x="5554663" y="4732338"/>
          <p14:tracePt t="75664" x="5456238" y="4724400"/>
          <p14:tracePt t="75681" x="5394325" y="4714875"/>
          <p14:tracePt t="75698" x="5303838" y="4714875"/>
          <p14:tracePt t="75715" x="5259388" y="4714875"/>
          <p14:tracePt t="75731" x="5232400" y="4714875"/>
          <p14:tracePt t="75747" x="5214938" y="4714875"/>
          <p14:tracePt t="75764" x="5197475" y="4724400"/>
          <p14:tracePt t="75781" x="5187950" y="4724400"/>
          <p14:tracePt t="75797" x="5180013" y="4724400"/>
          <p14:tracePt t="75814" x="5160963" y="4724400"/>
          <p14:tracePt t="75832" x="5133975" y="4724400"/>
          <p14:tracePt t="75849" x="5108575" y="4714875"/>
          <p14:tracePt t="75865" x="5099050" y="4714875"/>
          <p14:tracePt t="75980" x="5089525" y="4705350"/>
          <p14:tracePt t="75996" x="5081588" y="4705350"/>
          <p14:tracePt t="76005" x="5072063" y="4697413"/>
          <p14:tracePt t="76018" x="5072063" y="4687888"/>
          <p14:tracePt t="76031" x="5062538" y="4687888"/>
          <p14:tracePt t="76058" x="5054600" y="4687888"/>
          <p14:tracePt t="76074" x="5054600" y="4679950"/>
          <p14:tracePt t="76088" x="5045075" y="4679950"/>
          <p14:tracePt t="76104" x="5045075" y="4670425"/>
          <p14:tracePt t="76115" x="5037138" y="4670425"/>
          <p14:tracePt t="76133" x="5027613" y="4652963"/>
          <p14:tracePt t="76149" x="5010150" y="4643438"/>
          <p14:tracePt t="76166" x="5000625" y="4625975"/>
          <p14:tracePt t="76182" x="5000625" y="4616450"/>
          <p14:tracePt t="76200" x="5000625" y="4608513"/>
          <p14:tracePt t="76232" x="5000625" y="4589463"/>
          <p14:tracePt t="76265" x="5000625" y="4581525"/>
          <p14:tracePt t="76282" x="5000625" y="4572000"/>
          <p14:tracePt t="76301" x="5000625" y="4554538"/>
          <p14:tracePt t="76317" x="5018088" y="4545013"/>
          <p14:tracePt t="76333" x="5037138" y="4527550"/>
          <p14:tracePt t="76349" x="5062538" y="4510088"/>
          <p14:tracePt t="76366" x="5089525" y="4500563"/>
          <p14:tracePt t="76382" x="5116513" y="4500563"/>
          <p14:tracePt t="76399" x="5133975" y="4491038"/>
          <p14:tracePt t="76417" x="5153025" y="4483100"/>
          <p14:tracePt t="76432" x="5160963" y="4483100"/>
          <p14:tracePt t="76466" x="5170488" y="4483100"/>
          <p14:tracePt t="76483" x="5180013" y="4483100"/>
          <p14:tracePt t="76499" x="5197475" y="4473575"/>
          <p14:tracePt t="76580" x="5187950" y="4473575"/>
          <p14:tracePt t="76597" x="5187950" y="4483100"/>
          <p14:tracePt t="76604" x="5180013" y="4483100"/>
          <p14:tracePt t="76617" x="5170488" y="4483100"/>
          <p14:tracePt t="76633" x="5160963" y="4483100"/>
          <p14:tracePt t="76650" x="5143500" y="4491038"/>
          <p14:tracePt t="76668" x="5116513" y="4491038"/>
          <p14:tracePt t="76683" x="5108575" y="4491038"/>
          <p14:tracePt t="77042" x="5116513" y="4491038"/>
          <p14:tracePt t="77051" x="5126038" y="4491038"/>
          <p14:tracePt t="77058" x="5133975" y="4500563"/>
          <p14:tracePt t="77074" x="5143500" y="4500563"/>
          <p14:tracePt t="77085" x="5153025" y="4500563"/>
          <p14:tracePt t="77101" x="5197475" y="4510088"/>
          <p14:tracePt t="77118" x="5241925" y="4518025"/>
          <p14:tracePt t="77239" x="5241925" y="4527550"/>
          <p14:tracePt t="77246" x="5259388" y="4537075"/>
          <p14:tracePt t="77292" x="5259388" y="4527550"/>
          <p14:tracePt t="77338" x="5259388" y="4518025"/>
          <p14:tracePt t="77363" x="5259388" y="4510088"/>
          <p14:tracePt t="77395" x="5251450" y="4510088"/>
          <p14:tracePt t="77411" x="5241925" y="4510088"/>
          <p14:tracePt t="77802" x="5232400" y="4510088"/>
          <p14:tracePt t="77808" x="5214938" y="4510088"/>
          <p14:tracePt t="77820" x="5197475" y="4510088"/>
          <p14:tracePt t="77839" x="5133975" y="4518025"/>
          <p14:tracePt t="77854" x="5099050" y="4518025"/>
          <p14:tracePt t="77871" x="5072063" y="4527550"/>
          <p14:tracePt t="77887" x="5000625" y="4537075"/>
          <p14:tracePt t="77904" x="4938713" y="4545013"/>
          <p14:tracePt t="77920" x="4813300" y="4554538"/>
          <p14:tracePt t="77937" x="4714875" y="4562475"/>
          <p14:tracePt t="77954" x="4616450" y="4562475"/>
          <p14:tracePt t="77971" x="4491038" y="4581525"/>
          <p14:tracePt t="77989" x="4367213" y="4608513"/>
          <p14:tracePt t="78005" x="4232275" y="4633913"/>
          <p14:tracePt t="78021" x="4116388" y="4660900"/>
          <p14:tracePt t="78038" x="3894138" y="4705350"/>
          <p14:tracePt t="78055" x="3741738" y="4724400"/>
          <p14:tracePt t="78072" x="3517900" y="4741863"/>
          <p14:tracePt t="78075" x="3429000" y="4751388"/>
          <p14:tracePt t="78088" x="3276600" y="4768850"/>
          <p14:tracePt t="78104" x="3036888" y="4813300"/>
          <p14:tracePt t="78121" x="2847975" y="4840288"/>
          <p14:tracePt t="78138" x="2625725" y="4875213"/>
          <p14:tracePt t="78155" x="2357438" y="4929188"/>
          <p14:tracePt t="78171" x="2179638" y="4956175"/>
          <p14:tracePt t="78188" x="1973263" y="4965700"/>
          <p14:tracePt t="78204" x="1830388" y="4973638"/>
          <p14:tracePt t="78223" x="1581150" y="5010150"/>
          <p14:tracePt t="78239" x="1438275" y="5045075"/>
          <p14:tracePt t="78256" x="1295400" y="5072063"/>
          <p14:tracePt t="78272" x="1125538" y="5089525"/>
          <p14:tracePt t="78289" x="1017588" y="5108575"/>
          <p14:tracePt t="78306" x="901700" y="5116513"/>
          <p14:tracePt t="78321" x="847725" y="5133975"/>
          <p14:tracePt t="78339" x="795338" y="5143500"/>
          <p14:tracePt t="78355" x="768350" y="5153025"/>
          <p14:tracePt t="78372" x="731838" y="5160963"/>
          <p14:tracePt t="78389" x="714375" y="5160963"/>
          <p14:tracePt t="78405" x="669925" y="5170488"/>
          <p14:tracePt t="78422" x="608013" y="5180013"/>
          <p14:tracePt t="78438" x="561975" y="5180013"/>
          <p14:tracePt t="78456" x="517525" y="5170488"/>
          <p14:tracePt t="78473" x="517525" y="5160963"/>
          <p14:tracePt t="78506" x="517525" y="5143500"/>
          <p14:tracePt t="78540" x="517525" y="5133975"/>
          <p14:tracePt t="78556" x="517525" y="5126038"/>
          <p14:tracePt t="78575" x="517525" y="5116513"/>
          <p14:tracePt t="78590" x="517525" y="5108575"/>
          <p14:tracePt t="78612" x="517525" y="5099050"/>
          <p14:tracePt t="78645" x="517525" y="5089525"/>
          <p14:tracePt t="78846" x="527050" y="5089525"/>
          <p14:tracePt t="78863" x="536575" y="5089525"/>
          <p14:tracePt t="78870" x="536575" y="5081588"/>
          <p14:tracePt t="78880" x="544513" y="5072063"/>
          <p14:tracePt t="78890" x="561975" y="5072063"/>
          <p14:tracePt t="78907" x="625475" y="5062538"/>
          <p14:tracePt t="78924" x="776288" y="5045075"/>
          <p14:tracePt t="78940" x="1017588" y="5037138"/>
          <p14:tracePt t="78958" x="1295400" y="5027613"/>
          <p14:tracePt t="78974" x="1643063" y="5027613"/>
          <p14:tracePt t="78991" x="2125663" y="5027613"/>
          <p14:tracePt t="79008" x="2374900" y="5037138"/>
          <p14:tracePt t="79024" x="2670175" y="5062538"/>
          <p14:tracePt t="79040" x="2840038" y="5072063"/>
          <p14:tracePt t="79058" x="3054350" y="5089525"/>
          <p14:tracePt t="79074" x="3116263" y="5099050"/>
          <p14:tracePt t="79090" x="3152775" y="5099050"/>
          <p14:tracePt t="79145" x="3143250" y="5099050"/>
          <p14:tracePt t="79152" x="3133725" y="5099050"/>
          <p14:tracePt t="79159" x="3116263" y="5099050"/>
          <p14:tracePt t="79174" x="3081338" y="5108575"/>
          <p14:tracePt t="79192" x="3062288" y="5108575"/>
          <p14:tracePt t="79230" x="3062288" y="5116513"/>
          <p14:tracePt t="79244" x="3108325" y="5116513"/>
          <p14:tracePt t="79258" x="3152775" y="5116513"/>
          <p14:tracePt t="79275" x="3276600" y="5116513"/>
          <p14:tracePt t="79292" x="3670300" y="5116513"/>
          <p14:tracePt t="79308" x="3965575" y="5116513"/>
          <p14:tracePt t="79325" x="4446588" y="5133975"/>
          <p14:tracePt t="79341" x="4714875" y="5143500"/>
          <p14:tracePt t="79358" x="4946650" y="5153025"/>
          <p14:tracePt t="79375" x="5143500" y="5170488"/>
          <p14:tracePt t="79391" x="5224463" y="5170488"/>
          <p14:tracePt t="79409" x="5259388" y="5180013"/>
          <p14:tracePt t="79466" x="5251450" y="5180013"/>
          <p14:tracePt t="79473" x="5241925" y="5180013"/>
          <p14:tracePt t="79480" x="5224463" y="5180013"/>
          <p14:tracePt t="79492" x="5205413" y="5180013"/>
          <p14:tracePt t="79509" x="5153025" y="5180013"/>
          <p14:tracePt t="79526" x="5062538" y="5160963"/>
          <p14:tracePt t="79543" x="5010150" y="5153025"/>
          <p14:tracePt t="79559" x="4929188" y="5153025"/>
          <p14:tracePt t="79575" x="4875213" y="5153025"/>
          <p14:tracePt t="79593" x="4768850" y="5143500"/>
          <p14:tracePt t="79609" x="4660900" y="5133975"/>
          <p14:tracePt t="79626" x="4537075" y="5126038"/>
          <p14:tracePt t="79642" x="4330700" y="5099050"/>
          <p14:tracePt t="79659" x="4037013" y="5037138"/>
          <p14:tracePt t="79677" x="3660775" y="4956175"/>
          <p14:tracePt t="79693" x="3384550" y="4894263"/>
          <p14:tracePt t="79710" x="2965450" y="4813300"/>
          <p14:tracePt t="79726" x="2724150" y="4768850"/>
          <p14:tracePt t="79743" x="2509838" y="4732338"/>
          <p14:tracePt t="79761" x="2143125" y="4679950"/>
          <p14:tracePt t="79776" x="1919288" y="4670425"/>
          <p14:tracePt t="79793" x="1768475" y="4670425"/>
          <p14:tracePt t="79809" x="1670050" y="4679950"/>
          <p14:tracePt t="79826" x="1554163" y="4697413"/>
          <p14:tracePt t="79843" x="1465263" y="4714875"/>
          <p14:tracePt t="79860" x="1339850" y="4759325"/>
          <p14:tracePt t="79876" x="1250950" y="4795838"/>
          <p14:tracePt t="79893" x="1143000" y="4840288"/>
          <p14:tracePt t="79911" x="874713" y="4929188"/>
          <p14:tracePt t="79928" x="679450" y="4973638"/>
          <p14:tracePt t="79944" x="500063" y="4991100"/>
          <p14:tracePt t="79961" x="438150" y="4991100"/>
          <p14:tracePt t="79977" x="401638" y="4991100"/>
          <p14:tracePt t="79994" x="393700" y="4991100"/>
          <p14:tracePt t="80027" x="384175" y="4991100"/>
          <p14:tracePt t="80044" x="374650" y="4991100"/>
          <p14:tracePt t="80060" x="366713" y="4991100"/>
          <p14:tracePt t="80077" x="347663" y="4991100"/>
          <p14:tracePt t="80080" x="339725" y="4991100"/>
          <p14:tracePt t="80111" x="322263" y="5000625"/>
          <p14:tracePt t="80127" x="250825" y="5018088"/>
          <p14:tracePt t="80145" x="169863" y="5027613"/>
          <p14:tracePt t="80162" x="107950" y="5027613"/>
          <p14:tracePt t="80178" x="53975" y="5027613"/>
          <p14:tracePt t="80194" x="0" y="5027613"/>
          <p14:tracePt t="80268" x="0" y="5037138"/>
          <p14:tracePt t="80276" x="9525" y="5037138"/>
          <p14:tracePt t="80292" x="17463" y="5037138"/>
          <p14:tracePt t="80301" x="26988" y="5037138"/>
          <p14:tracePt t="80311" x="36513" y="5037138"/>
          <p14:tracePt t="80327" x="80963" y="5045075"/>
          <p14:tracePt t="80345" x="142875" y="5045075"/>
          <p14:tracePt t="80361" x="303213" y="5045075"/>
          <p14:tracePt t="80379" x="544513" y="5062538"/>
          <p14:tracePt t="80395" x="795338" y="5072063"/>
          <p14:tracePt t="80412" x="1027113" y="5081588"/>
          <p14:tracePt t="80429" x="1473200" y="5089525"/>
          <p14:tracePt t="80445" x="1795463" y="5099050"/>
          <p14:tracePt t="80463" x="2170113" y="5116513"/>
          <p14:tracePt t="80478" x="2946400" y="5116513"/>
          <p14:tracePt t="80495" x="3322638" y="5133975"/>
          <p14:tracePt t="80512" x="3938588" y="5170488"/>
          <p14:tracePt t="80528" x="4357688" y="5180013"/>
          <p14:tracePt t="80545" x="4902200" y="5197475"/>
          <p14:tracePt t="80562" x="5187950" y="5205413"/>
          <p14:tracePt t="80578" x="5419725" y="5205413"/>
          <p14:tracePt t="80581" x="5562600" y="5205413"/>
          <p14:tracePt t="80595" x="5643563" y="5205413"/>
          <p14:tracePt t="80613" x="5867400" y="5214938"/>
          <p14:tracePt t="80630" x="6027738" y="5224463"/>
          <p14:tracePt t="80646" x="6143625" y="5224463"/>
          <p14:tracePt t="80662" x="6286500" y="5232400"/>
          <p14:tracePt t="80680" x="6394450" y="5232400"/>
          <p14:tracePt t="80696" x="6562725" y="5232400"/>
          <p14:tracePt t="80712" x="6680200" y="5232400"/>
          <p14:tracePt t="80729" x="6894513" y="5232400"/>
          <p14:tracePt t="80746" x="7054850" y="5232400"/>
          <p14:tracePt t="80762" x="7232650" y="5232400"/>
          <p14:tracePt t="80779" x="7491413" y="5232400"/>
          <p14:tracePt t="80796" x="7653338" y="5241925"/>
          <p14:tracePt t="80812" x="7823200" y="5251450"/>
          <p14:tracePt t="80829" x="7902575" y="5259388"/>
          <p14:tracePt t="80846" x="7920038" y="5268913"/>
          <p14:tracePt t="80881" x="7912100" y="5276850"/>
          <p14:tracePt t="80896" x="7840663" y="5276850"/>
          <p14:tracePt t="80913" x="7670800" y="5276850"/>
          <p14:tracePt t="80930" x="7205663" y="5276850"/>
          <p14:tracePt t="80946" x="6616700" y="5268913"/>
          <p14:tracePt t="80964" x="5411788" y="5205413"/>
          <p14:tracePt t="80981" x="4867275" y="5180013"/>
          <p14:tracePt t="80997" x="4251325" y="5133975"/>
          <p14:tracePt t="81013" x="3848100" y="5116513"/>
          <p14:tracePt t="81030" x="3536950" y="5116513"/>
          <p14:tracePt t="81046" x="3160713" y="5108575"/>
          <p14:tracePt t="81063" x="3089275" y="5099050"/>
          <p14:tracePt t="81080" x="3071813" y="5089525"/>
          <p14:tracePt t="81126" x="3062288" y="5089525"/>
          <p14:tracePt t="81142" x="3044825" y="5099050"/>
          <p14:tracePt t="81150" x="3009900" y="5108575"/>
          <p14:tracePt t="81165" x="2982913" y="5116513"/>
          <p14:tracePt t="81180" x="2911475" y="5116513"/>
          <p14:tracePt t="81197" x="2759075" y="5126038"/>
          <p14:tracePt t="81214" x="2616200" y="5126038"/>
          <p14:tracePt t="81230" x="2517775" y="5108575"/>
          <p14:tracePt t="81247" x="2446338" y="5108575"/>
          <p14:tracePt t="81264" x="2339975" y="5108575"/>
          <p14:tracePt t="81281" x="2259013" y="5108575"/>
          <p14:tracePt t="81297" x="2214563" y="5108575"/>
          <p14:tracePt t="81314" x="2205038" y="5108575"/>
          <p14:tracePt t="81331" x="2232025" y="5108575"/>
          <p14:tracePt t="81348" x="2401888" y="5089525"/>
          <p14:tracePt t="81364" x="2616200" y="5081588"/>
          <p14:tracePt t="81381" x="2982913" y="5072063"/>
          <p14:tracePt t="81399" x="3251200" y="5072063"/>
          <p14:tracePt t="81414" x="3482975" y="5072063"/>
          <p14:tracePt t="81432" x="3679825" y="5081588"/>
          <p14:tracePt t="81464" x="3581400" y="5089525"/>
          <p14:tracePt t="81481" x="3375025" y="5089525"/>
          <p14:tracePt t="81498" x="3125788" y="5089525"/>
          <p14:tracePt t="81515" x="2938463" y="5081588"/>
          <p14:tracePt t="81531" x="2847975" y="5072063"/>
          <p14:tracePt t="81548" x="2857500" y="5062538"/>
          <p14:tracePt t="81565" x="2990850" y="5045075"/>
          <p14:tracePt t="81583" x="3179763" y="5037138"/>
          <p14:tracePt t="81599" x="3394075" y="5027613"/>
          <p14:tracePt t="81616" x="3660775" y="5027613"/>
          <p14:tracePt t="81632" x="3759200" y="5027613"/>
          <p14:tracePt t="81648" x="3786188" y="5037138"/>
          <p14:tracePt t="81665" x="3786188" y="5045075"/>
          <p14:tracePt t="81683" x="3652838" y="5081588"/>
          <p14:tracePt t="81699" x="3517900" y="5089525"/>
          <p14:tracePt t="81715" x="3429000" y="5089525"/>
          <p14:tracePt t="81732" x="3394075" y="5089525"/>
          <p14:tracePt t="81765" x="3402013" y="5089525"/>
          <p14:tracePt t="81782" x="3446463" y="5081588"/>
          <p14:tracePt t="81799" x="3598863" y="5081588"/>
          <p14:tracePt t="81816" x="3679825" y="5089525"/>
          <p14:tracePt t="81833" x="3768725" y="5099050"/>
          <p14:tracePt t="81850" x="3786188" y="5108575"/>
          <p14:tracePt t="81885" x="3786188" y="5116513"/>
          <p14:tracePt t="81900" x="3741738" y="5126038"/>
          <p14:tracePt t="81917" x="3679825" y="5126038"/>
          <p14:tracePt t="81932" x="3608388" y="5126038"/>
          <p14:tracePt t="81950" x="3536950" y="5126038"/>
          <p14:tracePt t="81968" x="3500438" y="5116513"/>
          <p14:tracePt t="81983" x="3490913" y="5116513"/>
          <p14:tracePt t="82000" x="3473450" y="5116513"/>
          <p14:tracePt t="82016" x="3446463" y="5116513"/>
          <p14:tracePt t="82033" x="3384550" y="5126038"/>
          <p14:tracePt t="82049" x="3214688" y="5133975"/>
          <p14:tracePt t="82067" x="2982913" y="5133975"/>
          <p14:tracePt t="82084" x="2732088" y="5133975"/>
          <p14:tracePt t="82101" x="2330450" y="5116513"/>
          <p14:tracePt t="82116" x="2089150" y="5099050"/>
          <p14:tracePt t="82134" x="1893888" y="5099050"/>
          <p14:tracePt t="82151" x="1697038" y="5089525"/>
          <p14:tracePt t="82167" x="1660525" y="5089525"/>
          <p14:tracePt t="82212" x="1652588" y="5089525"/>
          <p14:tracePt t="82291" x="1670050" y="5081588"/>
          <p14:tracePt t="82298" x="1697038" y="5072063"/>
          <p14:tracePt t="82306" x="1731963" y="5062538"/>
          <p14:tracePt t="82318" x="1795463" y="5062538"/>
          <p14:tracePt t="82334" x="2036763" y="5045075"/>
          <p14:tracePt t="82350" x="2268538" y="5045075"/>
          <p14:tracePt t="82368" x="2473325" y="5045075"/>
          <p14:tracePt t="82385" x="2616200" y="5054600"/>
          <p14:tracePt t="82401" x="2625725" y="5062538"/>
          <p14:tracePt t="82418" x="2608263" y="5062538"/>
          <p14:tracePt t="82434" x="2482850" y="5072063"/>
          <p14:tracePt t="82451" x="2197100" y="5072063"/>
          <p14:tracePt t="82468" x="1955800" y="5072063"/>
          <p14:tracePt t="82485" x="1687513" y="5072063"/>
          <p14:tracePt t="82501" x="1608138" y="5072063"/>
          <p14:tracePt t="82518" x="1625600" y="5072063"/>
          <p14:tracePt t="82534" x="1731963" y="5062538"/>
          <p14:tracePt t="82551" x="1982788" y="5062538"/>
          <p14:tracePt t="82569" x="2482850" y="5062538"/>
          <p14:tracePt t="82572" x="2652713" y="5062538"/>
          <p14:tracePt t="82585" x="2822575" y="5062538"/>
          <p14:tracePt t="82602" x="3224213" y="5081588"/>
          <p14:tracePt t="82619" x="3411538" y="5089525"/>
          <p14:tracePt t="82635" x="3429000" y="5089525"/>
          <p14:tracePt t="82651" x="3419475" y="5089525"/>
          <p14:tracePt t="82669" x="3357563" y="5089525"/>
          <p14:tracePt t="82685" x="3313113" y="5089525"/>
          <p14:tracePt t="82729" x="3330575" y="5089525"/>
          <p14:tracePt t="82737" x="3357563" y="5089525"/>
          <p14:tracePt t="82752" x="3438525" y="5089525"/>
          <p14:tracePt t="82769" x="3517900" y="5089525"/>
          <p14:tracePt t="82786" x="3652838" y="5089525"/>
          <p14:tracePt t="82803" x="3759200" y="5089525"/>
          <p14:tracePt t="82819" x="3894138" y="5099050"/>
          <p14:tracePt t="82836" x="4089400" y="5099050"/>
          <p14:tracePt t="82852" x="4224338" y="5108575"/>
          <p14:tracePt t="82869" x="4419600" y="5116513"/>
          <p14:tracePt t="82886" x="4500563" y="5116513"/>
          <p14:tracePt t="82903" x="4625975" y="5116513"/>
          <p14:tracePt t="82919" x="4705350" y="5116513"/>
          <p14:tracePt t="82935" x="4830763" y="5126038"/>
          <p14:tracePt t="82952" x="5027613" y="5126038"/>
          <p14:tracePt t="82969" x="5197475" y="5126038"/>
          <p14:tracePt t="82986" x="5527675" y="5126038"/>
          <p14:tracePt t="83003" x="5741988" y="5126038"/>
          <p14:tracePt t="83020" x="6018213" y="5126038"/>
          <p14:tracePt t="83037" x="6197600" y="5133975"/>
          <p14:tracePt t="83053" x="6384925" y="5143500"/>
          <p14:tracePt t="83069" x="6491288" y="5153025"/>
          <p14:tracePt t="83073" x="6518275" y="5153025"/>
          <p14:tracePt t="83087" x="6527800" y="5153025"/>
          <p14:tracePt t="83119" x="6500813" y="5153025"/>
          <p14:tracePt t="83126" x="6429375" y="5153025"/>
          <p14:tracePt t="83136" x="6367463" y="5153025"/>
          <p14:tracePt t="83153" x="6251575" y="5153025"/>
          <p14:tracePt t="83169" x="6062663" y="5153025"/>
          <p14:tracePt t="83186" x="5884863" y="5153025"/>
          <p14:tracePt t="83203" x="5670550" y="5153025"/>
          <p14:tracePt t="83221" x="5259388" y="5153025"/>
          <p14:tracePt t="83237" x="5126038" y="5153025"/>
          <p14:tracePt t="83253" x="5081588" y="5153025"/>
          <p14:tracePt t="83287" x="5099050" y="5153025"/>
          <p14:tracePt t="83304" x="5160963" y="5153025"/>
          <p14:tracePt t="83320" x="5330825" y="5133975"/>
          <p14:tracePt t="83337" x="5483225" y="5133975"/>
          <p14:tracePt t="83353" x="5653088" y="5133975"/>
          <p14:tracePt t="83370" x="5938838" y="5133975"/>
          <p14:tracePt t="83387" x="6037263" y="5143500"/>
          <p14:tracePt t="83404" x="6062663" y="5143500"/>
          <p14:tracePt t="83437" x="6037263" y="5143500"/>
          <p14:tracePt t="83454" x="5929313" y="5143500"/>
          <p14:tracePt t="83471" x="5429250" y="5143500"/>
          <p14:tracePt t="83487" x="4965700" y="5143500"/>
          <p14:tracePt t="83505" x="4562475" y="5116513"/>
          <p14:tracePt t="83521" x="4232275" y="5108575"/>
          <p14:tracePt t="83538" x="4187825" y="5099050"/>
          <p14:tracePt t="83555" x="4205288" y="5099050"/>
          <p14:tracePt t="83571" x="4322763" y="5089525"/>
          <p14:tracePt t="83575" x="4429125" y="5089525"/>
          <p14:tracePt t="83589" x="4795838" y="5089525"/>
          <p14:tracePt t="83606" x="5054600" y="5089525"/>
          <p14:tracePt t="83621" x="5357813" y="5108575"/>
          <p14:tracePt t="83638" x="5510213" y="5143500"/>
          <p14:tracePt t="83654" x="5562600" y="5153025"/>
          <p14:tracePt t="83671" x="5518150" y="5180013"/>
          <p14:tracePt t="83688" x="5224463" y="5224463"/>
          <p14:tracePt t="83705" x="4946650" y="5224463"/>
          <p14:tracePt t="83815" x="4938713" y="5224463"/>
          <p14:tracePt t="83823" x="4894263" y="5224463"/>
          <p14:tracePt t="83831" x="4867275" y="5214938"/>
          <p14:tracePt t="83840" x="4857750" y="5205413"/>
          <p14:tracePt t="83855" x="4857750" y="5187950"/>
          <p14:tracePt t="83872" x="4956175" y="5160963"/>
          <p14:tracePt t="83888" x="5126038" y="5143500"/>
          <p14:tracePt t="83905" x="5322888" y="5143500"/>
          <p14:tracePt t="83922" x="5456238" y="5143500"/>
          <p14:tracePt t="83939" x="5670550" y="5143500"/>
          <p14:tracePt t="83955" x="5768975" y="5153025"/>
          <p14:tracePt t="83973" x="5902325" y="5153025"/>
          <p14:tracePt t="83989" x="6089650" y="5153025"/>
          <p14:tracePt t="84007" x="6224588" y="5153025"/>
          <p14:tracePt t="84023" x="6357938" y="5153025"/>
          <p14:tracePt t="84039" x="6394450" y="5153025"/>
          <p14:tracePt t="84076" x="6375400" y="5153025"/>
          <p14:tracePt t="84089" x="6313488" y="5153025"/>
          <p14:tracePt t="84106" x="6170613" y="5153025"/>
          <p14:tracePt t="84122" x="6027738" y="5153025"/>
          <p14:tracePt t="84139" x="5840413" y="5143500"/>
          <p14:tracePt t="84156" x="5741988" y="5126038"/>
          <p14:tracePt t="84173" x="5715000" y="5116513"/>
          <p14:tracePt t="84189" x="5715000" y="5108575"/>
          <p14:tracePt t="84206" x="5768975" y="5108575"/>
          <p14:tracePt t="84223" x="5840413" y="5108575"/>
          <p14:tracePt t="84240" x="5911850" y="5126038"/>
          <p14:tracePt t="84257" x="5973763" y="5143500"/>
          <p14:tracePt t="84273" x="5991225" y="5160963"/>
          <p14:tracePt t="84291" x="5946775" y="5170488"/>
          <p14:tracePt t="84307" x="5875338" y="5170488"/>
          <p14:tracePt t="84323" x="5732463" y="5170488"/>
          <p14:tracePt t="84341" x="5599113" y="5170488"/>
          <p14:tracePt t="84357" x="5465763" y="5170488"/>
          <p14:tracePt t="84373" x="5367338" y="5133975"/>
          <p14:tracePt t="84390" x="5340350" y="5116513"/>
          <p14:tracePt t="84407" x="5276850" y="5116513"/>
          <p14:tracePt t="84423" x="5268913" y="5116513"/>
          <p14:tracePt t="84440" x="5268913" y="5108575"/>
          <p14:tracePt t="84479" x="5268913" y="5099050"/>
          <p14:tracePt t="84487" x="5259388" y="5099050"/>
          <p14:tracePt t="84495" x="5259388" y="5089525"/>
          <p14:tracePt t="84517" x="5251450" y="5081588"/>
          <p14:tracePt t="84549" x="5241925" y="5072063"/>
          <p14:tracePt t="84557" x="5232400" y="5072063"/>
          <p14:tracePt t="84573" x="5224463" y="5062538"/>
          <p14:tracePt t="84581" x="5214938" y="5062538"/>
          <p14:tracePt t="84591" x="5197475" y="5054600"/>
          <p14:tracePt t="84607" x="5170488" y="5037138"/>
          <p14:tracePt t="84624" x="5143500" y="5037138"/>
          <p14:tracePt t="84641" x="5089525" y="5027613"/>
          <p14:tracePt t="84657" x="5054600" y="5018088"/>
          <p14:tracePt t="84675" x="4946650" y="5010150"/>
          <p14:tracePt t="84691" x="4867275" y="5000625"/>
          <p14:tracePt t="84708" x="4751388" y="4991100"/>
          <p14:tracePt t="84725" x="4670425" y="4991100"/>
          <p14:tracePt t="84741" x="4589463" y="4991100"/>
          <p14:tracePt t="84759" x="4500563" y="4991100"/>
          <p14:tracePt t="84775" x="4429125" y="4991100"/>
          <p14:tracePt t="84791" x="4375150" y="4991100"/>
          <p14:tracePt t="84808" x="4303713" y="5000625"/>
          <p14:tracePt t="84825" x="4214813" y="5000625"/>
          <p14:tracePt t="84841" x="4170363" y="5010150"/>
          <p14:tracePt t="84858" x="4133850" y="5010150"/>
          <p14:tracePt t="84875" x="4116388" y="5010150"/>
          <p14:tracePt t="84893" x="4081463" y="5010150"/>
          <p14:tracePt t="84909" x="4044950" y="5010150"/>
          <p14:tracePt t="84925" x="4010025" y="5010150"/>
          <p14:tracePt t="84941" x="3983038" y="5010150"/>
          <p14:tracePt t="84995" x="3990975" y="5010150"/>
          <p14:tracePt t="85003" x="4027488" y="5010150"/>
          <p14:tracePt t="85010" x="4044950" y="5010150"/>
          <p14:tracePt t="85025" x="4054475" y="5010150"/>
          <p14:tracePt t="85042" x="4071938" y="5010150"/>
          <p14:tracePt t="85058" x="4081463" y="5010150"/>
          <p14:tracePt t="85076" x="4125913" y="5010150"/>
          <p14:tracePt t="85092" x="4241800" y="5010150"/>
          <p14:tracePt t="85109" x="4394200" y="5010150"/>
          <p14:tracePt t="85127" x="4670425" y="5010150"/>
          <p14:tracePt t="85143" x="4795838" y="5010150"/>
          <p14:tracePt t="85160" x="4929188" y="5018088"/>
          <p14:tracePt t="85175" x="4991100" y="5018088"/>
          <p14:tracePt t="85193" x="5045075" y="5018088"/>
          <p14:tracePt t="85209" x="5108575" y="5018088"/>
          <p14:tracePt t="85227" x="5143500" y="5010150"/>
          <p14:tracePt t="85243" x="5180013" y="5010150"/>
          <p14:tracePt t="85259" x="5251450" y="5000625"/>
          <p14:tracePt t="85276" x="5367338" y="5000625"/>
          <p14:tracePt t="85293" x="5500688" y="5000625"/>
          <p14:tracePt t="85309" x="5741988" y="5000625"/>
          <p14:tracePt t="85326" x="5894388" y="5000625"/>
          <p14:tracePt t="85343" x="6037263" y="5010150"/>
          <p14:tracePt t="85360" x="6170613" y="5018088"/>
          <p14:tracePt t="85377" x="6276975" y="5018088"/>
          <p14:tracePt t="85393" x="6330950" y="5018088"/>
          <p14:tracePt t="85411" x="6348413" y="5018088"/>
          <p14:tracePt t="85487" x="6357938" y="5018088"/>
          <p14:tracePt t="85503" x="6375400" y="5018088"/>
          <p14:tracePt t="85509" x="6394450" y="5018088"/>
          <p14:tracePt t="85517" x="6419850" y="5018088"/>
          <p14:tracePt t="85527" x="6446838" y="5010150"/>
          <p14:tracePt t="85543" x="6518275" y="5010150"/>
          <p14:tracePt t="85560" x="6581775" y="5010150"/>
          <p14:tracePt t="85577" x="6680200" y="5000625"/>
          <p14:tracePt t="85581" x="6724650" y="4991100"/>
          <p14:tracePt t="85595" x="6823075" y="4983163"/>
          <p14:tracePt t="85611" x="6956425" y="4965700"/>
          <p14:tracePt t="85627" x="7081838" y="4956175"/>
          <p14:tracePt t="85644" x="7224713" y="4946650"/>
          <p14:tracePt t="85661" x="7385050" y="4946650"/>
          <p14:tracePt t="85678" x="7483475" y="4938713"/>
          <p14:tracePt t="85695" x="7589838" y="4919663"/>
          <p14:tracePt t="85711" x="7653338" y="4919663"/>
          <p14:tracePt t="85727" x="7705725" y="4902200"/>
          <p14:tracePt t="85745" x="7867650" y="4857750"/>
          <p14:tracePt t="85761" x="7966075" y="4822825"/>
          <p14:tracePt t="85777" x="8072438" y="4786313"/>
          <p14:tracePt t="85794" x="8126413" y="4768850"/>
          <p14:tracePt t="85811" x="8205788" y="4751388"/>
          <p14:tracePt t="85828" x="8242300" y="4751388"/>
          <p14:tracePt t="85844" x="8259763" y="4741863"/>
          <p14:tracePt t="85902" x="8251825" y="4741863"/>
          <p14:tracePt t="85909" x="8232775" y="4759325"/>
          <p14:tracePt t="85915" x="8180388" y="4759325"/>
          <p14:tracePt t="85929" x="8126413" y="4776788"/>
          <p14:tracePt t="85945" x="8010525" y="4803775"/>
          <p14:tracePt t="85962" x="7777163" y="4840288"/>
          <p14:tracePt t="85979" x="7446963" y="4894263"/>
          <p14:tracePt t="85996" x="7062788" y="4946650"/>
          <p14:tracePt t="86012" x="6840538" y="4983163"/>
          <p14:tracePt t="86028" x="6680200" y="5010150"/>
          <p14:tracePt t="86045" x="6545263" y="5037138"/>
          <p14:tracePt t="86062" x="6491288" y="5045075"/>
          <p14:tracePt t="86078" x="6473825" y="5054600"/>
          <p14:tracePt t="86096" x="6473825" y="5062538"/>
          <p14:tracePt t="86205" x="6473825" y="5072063"/>
          <p14:tracePt t="86221" x="6483350" y="5072063"/>
          <p14:tracePt t="86229" x="6491288" y="5081588"/>
          <p14:tracePt t="86243" x="6491288" y="5089525"/>
          <p14:tracePt t="86251" x="6500813" y="5089525"/>
          <p14:tracePt t="86262" x="6500813" y="5108575"/>
          <p14:tracePt t="86279" x="6510338" y="5126038"/>
          <p14:tracePt t="86296" x="6518275" y="5133975"/>
          <p14:tracePt t="86313" x="6518275" y="5143500"/>
          <p14:tracePt t="86330" x="6527800" y="5143500"/>
          <p14:tracePt t="86346" x="6562725" y="5143500"/>
          <p14:tracePt t="86363" x="6616700" y="5143500"/>
          <p14:tracePt t="86380" x="6715125" y="5143500"/>
          <p14:tracePt t="86397" x="6769100" y="5133975"/>
          <p14:tracePt t="86414" x="6840538" y="5126038"/>
          <p14:tracePt t="86429" x="6875463" y="5116513"/>
          <p14:tracePt t="86447" x="6902450" y="5108575"/>
          <p14:tracePt t="86464" x="6902450" y="5099050"/>
          <p14:tracePt t="86480" x="6902450" y="5089525"/>
          <p14:tracePt t="86565" x="6902450" y="5081588"/>
          <p14:tracePt t="86643" x="6911975" y="5081588"/>
          <p14:tracePt t="86665" x="6919913" y="5081588"/>
          <p14:tracePt t="86799" x="6929438" y="5081588"/>
          <p14:tracePt t="86861" x="6929438" y="5072063"/>
          <p14:tracePt t="86877" x="6938963" y="5072063"/>
          <p14:tracePt t="86932" x="6938963" y="5062538"/>
          <p14:tracePt t="86947" x="6946900" y="5062538"/>
          <p14:tracePt t="86955" x="6956425" y="5054600"/>
          <p14:tracePt t="86980" x="6965950" y="5054600"/>
          <p14:tracePt t="86993" x="6965950" y="5045075"/>
          <p14:tracePt t="87009" x="6973888" y="5045075"/>
          <p14:tracePt t="87057" x="6973888" y="5037138"/>
          <p14:tracePt t="87066" x="6983413" y="5037138"/>
          <p14:tracePt t="87073" x="6991350" y="5037138"/>
          <p14:tracePt t="87082" x="7000875" y="5027613"/>
          <p14:tracePt t="87099" x="7018338" y="5018088"/>
          <p14:tracePt t="87116" x="7027863" y="5018088"/>
          <p14:tracePt t="87149" x="7045325" y="5010150"/>
          <p14:tracePt t="87166" x="7054850" y="5000625"/>
          <p14:tracePt t="87182" x="7062788" y="4991100"/>
          <p14:tracePt t="87323" x="7072313" y="4991100"/>
          <p14:tracePt t="87329" x="7081838" y="4991100"/>
          <p14:tracePt t="87338" x="7081838" y="4983163"/>
          <p14:tracePt t="87361" x="7089775" y="4983163"/>
          <p14:tracePt t="87393" x="7099300" y="4983163"/>
          <p14:tracePt t="87423" x="7099300" y="4973638"/>
          <p14:tracePt t="87845" x="7108825" y="4973638"/>
          <p14:tracePt t="87947" x="7116763" y="4973638"/>
          <p14:tracePt t="87971" x="7126288" y="4973638"/>
          <p14:tracePt t="88111" x="7134225" y="4973638"/>
          <p14:tracePt t="88151" x="7134225" y="4983163"/>
          <p14:tracePt t="88581" x="7143750" y="4983163"/>
          <p14:tracePt t="88775" x="7134225" y="4991100"/>
          <p14:tracePt t="88799" x="7126288" y="5000625"/>
          <p14:tracePt t="88807" x="7116763" y="5000625"/>
          <p14:tracePt t="88823" x="7108825" y="5000625"/>
          <p14:tracePt t="88839" x="7099300" y="5000625"/>
          <p14:tracePt t="88856" x="7089775" y="5000625"/>
          <p14:tracePt t="88870" x="7081838" y="5000625"/>
          <p14:tracePt t="88893" x="7072313" y="5000625"/>
          <p14:tracePt t="88904" x="7062788" y="5000625"/>
          <p14:tracePt t="88920" x="7045325" y="5000625"/>
          <p14:tracePt t="88938" x="7027863" y="5000625"/>
          <p14:tracePt t="88953" x="6991350" y="5000625"/>
          <p14:tracePt t="88971" x="6919913" y="4991100"/>
          <p14:tracePt t="88988" x="6804025" y="4973638"/>
          <p14:tracePt t="89005" x="6697663" y="4956175"/>
          <p14:tracePt t="89022" x="6518275" y="4929188"/>
          <p14:tracePt t="89038" x="6375400" y="4894263"/>
          <p14:tracePt t="89054" x="6251575" y="4867275"/>
          <p14:tracePt t="89072" x="6126163" y="4848225"/>
          <p14:tracePt t="89075" x="6081713" y="4830763"/>
          <p14:tracePt t="89088" x="5991225" y="4813300"/>
          <p14:tracePt t="89104" x="5902325" y="4795838"/>
          <p14:tracePt t="89121" x="5857875" y="4786313"/>
          <p14:tracePt t="89138" x="5803900" y="4776788"/>
          <p14:tracePt t="89154" x="5751513" y="4768850"/>
          <p14:tracePt t="89171" x="5688013" y="4759325"/>
          <p14:tracePt t="89188" x="5616575" y="4751388"/>
          <p14:tracePt t="89205" x="5446713" y="4724400"/>
          <p14:tracePt t="89222" x="5402263" y="4705350"/>
          <p14:tracePt t="89238" x="5375275" y="4697413"/>
          <p14:tracePt t="89256" x="5357813" y="4697413"/>
          <p14:tracePt t="89272" x="5348288" y="4697413"/>
          <p14:tracePt t="89288" x="5330825" y="4697413"/>
          <p14:tracePt t="89305" x="5303838" y="4697413"/>
          <p14:tracePt t="89322" x="5295900" y="4697413"/>
          <p14:tracePt t="89338" x="5259388" y="4697413"/>
          <p14:tracePt t="89355" x="5241925" y="4687888"/>
          <p14:tracePt t="89372" x="5197475" y="4679950"/>
          <p14:tracePt t="89388" x="5153025" y="4670425"/>
          <p14:tracePt t="89405" x="5089525" y="4670425"/>
          <p14:tracePt t="89422" x="5054600" y="4660900"/>
          <p14:tracePt t="89439" x="5018088" y="4652963"/>
          <p14:tracePt t="89455" x="5010150" y="4633913"/>
          <p14:tracePt t="89472" x="4991100" y="4633913"/>
          <p14:tracePt t="89489" x="4965700" y="4633913"/>
          <p14:tracePt t="89506" x="4938713" y="4625975"/>
          <p14:tracePt t="89523" x="4902200" y="4616450"/>
          <p14:tracePt t="89539" x="4875213" y="4589463"/>
          <p14:tracePt t="89556" x="4857750" y="4581525"/>
          <p14:tracePt t="89573" x="4840288" y="4562475"/>
          <p14:tracePt t="89589" x="4813300" y="4554538"/>
          <p14:tracePt t="89606" x="4803775" y="4554538"/>
          <p14:tracePt t="89623" x="4795838" y="4545013"/>
          <p14:tracePt t="89639" x="4786313" y="4537075"/>
          <p14:tracePt t="90338" x="4776788" y="4537075"/>
          <p14:tracePt t="90353" x="4776788" y="4545013"/>
          <p14:tracePt t="90369" x="4768850" y="4545013"/>
          <p14:tracePt t="90683" x="4776788" y="4545013"/>
          <p14:tracePt t="90689" x="4786313" y="4545013"/>
          <p14:tracePt t="90698" x="4803775" y="4545013"/>
          <p14:tracePt t="90714" x="4813300" y="4545013"/>
          <p14:tracePt t="90727" x="4822825" y="4545013"/>
          <p14:tracePt t="90743" x="4830763" y="4545013"/>
          <p14:tracePt t="90759" x="4840288" y="4545013"/>
          <p14:tracePt t="90776" x="4848225" y="4545013"/>
          <p14:tracePt t="90793" x="4857750" y="4545013"/>
          <p14:tracePt t="90824" x="4867275" y="4545013"/>
          <p14:tracePt t="91112" x="4875213" y="4545013"/>
          <p14:tracePt t="91120" x="4875213" y="4554538"/>
          <p14:tracePt t="91128" x="4884738" y="4554538"/>
          <p14:tracePt t="91145" x="4894263" y="4562475"/>
          <p14:tracePt t="91162" x="4894263" y="4572000"/>
          <p14:tracePt t="91178" x="4902200" y="4581525"/>
          <p14:tracePt t="91195" x="4902200" y="4589463"/>
          <p14:tracePt t="91211" x="4902200" y="4608513"/>
          <p14:tracePt t="91229" x="4894263" y="4616450"/>
          <p14:tracePt t="91244" x="4884738" y="4633913"/>
          <p14:tracePt t="91261" x="4884738" y="4643438"/>
          <p14:tracePt t="91308" x="4902200" y="4652963"/>
          <p14:tracePt t="91316" x="4919663" y="4660900"/>
          <p14:tracePt t="91328" x="4938713" y="4660900"/>
          <p14:tracePt t="91345" x="5000625" y="4679950"/>
          <p14:tracePt t="91361" x="5072063" y="4697413"/>
          <p14:tracePt t="91378" x="5108575" y="4697413"/>
          <p14:tracePt t="91396" x="5133975" y="4714875"/>
          <p14:tracePt t="91456" x="5133975" y="4724400"/>
          <p14:tracePt t="91501" x="5126038" y="4724400"/>
          <p14:tracePt t="91510" x="5116513" y="4732338"/>
          <p14:tracePt t="91517" x="5108575" y="4732338"/>
          <p14:tracePt t="91528" x="5089525" y="4732338"/>
          <p14:tracePt t="91545" x="5045075" y="4732338"/>
          <p14:tracePt t="91562" x="5000625" y="4732338"/>
          <p14:tracePt t="91579" x="4894263" y="4732338"/>
          <p14:tracePt t="91596" x="4830763" y="4732338"/>
          <p14:tracePt t="91612" x="4776788" y="4724400"/>
          <p14:tracePt t="91628" x="4732338" y="4724400"/>
          <p14:tracePt t="91646" x="4724400" y="4714875"/>
          <p14:tracePt t="91784" x="4724400" y="4705350"/>
          <p14:tracePt t="91839" x="4724400" y="4697413"/>
          <p14:tracePt t="91972" x="4732338" y="4697413"/>
          <p14:tracePt t="91988" x="4741863" y="4687888"/>
          <p14:tracePt t="91994" x="4751388" y="4687888"/>
          <p14:tracePt t="92002" x="4759325" y="4679950"/>
          <p14:tracePt t="92013" x="4768850" y="4679950"/>
          <p14:tracePt t="92030" x="4803775" y="4670425"/>
          <p14:tracePt t="92047" x="4822825" y="4670425"/>
          <p14:tracePt t="92063" x="4840288" y="4670425"/>
          <p14:tracePt t="92080" x="4848225" y="4670425"/>
          <p14:tracePt t="92121" x="4857750" y="4670425"/>
          <p14:tracePt t="92136" x="4867275" y="4670425"/>
          <p14:tracePt t="92152" x="4875213" y="4670425"/>
          <p14:tracePt t="92158" x="4884738" y="4670425"/>
          <p14:tracePt t="92165" x="4884738" y="4660900"/>
          <p14:tracePt t="92182" x="4894263" y="4660900"/>
          <p14:tracePt t="92197" x="4902200" y="4652963"/>
          <p14:tracePt t="92510" x="4911725" y="4652963"/>
          <p14:tracePt t="92526" x="4919663" y="4652963"/>
          <p14:tracePt t="92605" x="4929188" y="4652963"/>
          <p14:tracePt t="92612" x="4938713" y="4652963"/>
          <p14:tracePt t="92628" x="4946650" y="4652963"/>
          <p14:tracePt t="92636" x="4956175" y="4652963"/>
          <p14:tracePt t="92649" x="4956175" y="4660900"/>
          <p14:tracePt t="92792" x="4956175" y="4670425"/>
          <p14:tracePt t="92800" x="4965700" y="4670425"/>
          <p14:tracePt t="92816" x="4973638" y="4679950"/>
          <p14:tracePt t="92824" x="4973638" y="4687888"/>
          <p14:tracePt t="92832" x="4983163" y="4687888"/>
          <p14:tracePt t="92850" x="4991100" y="4697413"/>
          <p14:tracePt t="92866" x="5000625" y="4705350"/>
          <p14:tracePt t="92899" x="5010150" y="4714875"/>
          <p14:tracePt t="92916" x="5018088" y="4724400"/>
          <p14:tracePt t="92933" x="5027613" y="4732338"/>
          <p14:tracePt t="92950" x="5045075" y="4732338"/>
          <p14:tracePt t="92966" x="5062538" y="4741863"/>
          <p14:tracePt t="92983" x="5072063" y="4741863"/>
          <p14:tracePt t="93042" x="5081588" y="4741863"/>
          <p14:tracePt t="93050" x="5089525" y="4741863"/>
          <p14:tracePt t="93058" x="5089525" y="4732338"/>
          <p14:tracePt t="93068" x="5099050" y="4732338"/>
          <p14:tracePt t="93084" x="5126038" y="4714875"/>
          <p14:tracePt t="93100" x="5133975" y="4714875"/>
          <p14:tracePt t="93117" x="5153025" y="4697413"/>
          <p14:tracePt t="93133" x="5160963" y="4697413"/>
          <p14:tracePt t="93150" x="5180013" y="4687888"/>
          <p14:tracePt t="93167" x="5197475" y="4670425"/>
          <p14:tracePt t="93206" x="5205413" y="4670425"/>
          <p14:tracePt t="93550" x="5205413" y="4679950"/>
          <p14:tracePt t="93566" x="5197475" y="4679950"/>
          <p14:tracePt t="93674" x="5187950" y="4679950"/>
          <p14:tracePt t="93698" x="5180013" y="4679950"/>
          <p14:tracePt t="93714" x="5170488" y="4679950"/>
          <p14:tracePt t="93738" x="5160963" y="4679950"/>
          <p14:tracePt t="93752" x="5153025" y="4679950"/>
          <p14:tracePt t="95190" x="5160963" y="4679950"/>
          <p14:tracePt t="99230" x="5170488" y="4679950"/>
          <p14:tracePt t="104485" x="0" y="0"/>
        </p14:tracePtLst>
      </p14:laserTrace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806" y="128337"/>
            <a:ext cx="10262520" cy="1010652"/>
          </a:xfrm>
        </p:spPr>
        <p:txBody>
          <a:bodyPr/>
          <a:lstStyle/>
          <a:p>
            <a:r>
              <a:rPr lang="en-US" altLang="zh-CN" dirty="0" smtClean="0"/>
              <a:t>Disable Multiple Statements</a:t>
            </a:r>
            <a:endParaRPr lang="zh-CN" altLang="en-US" dirty="0"/>
          </a:p>
        </p:txBody>
      </p:sp>
      <p:sp>
        <p:nvSpPr>
          <p:cNvPr id="3" name="Content Placeholder 2"/>
          <p:cNvSpPr>
            <a:spLocks noGrp="1"/>
          </p:cNvSpPr>
          <p:nvPr>
            <p:ph idx="1"/>
          </p:nvPr>
        </p:nvSpPr>
        <p:spPr>
          <a:xfrm>
            <a:off x="148806" y="1347538"/>
            <a:ext cx="11866731" cy="5293894"/>
          </a:xfrm>
        </p:spPr>
        <p:txBody>
          <a:bodyPr>
            <a:normAutofit/>
          </a:bodyPr>
          <a:lstStyle/>
          <a:p>
            <a:pPr marL="0" indent="0">
              <a:buNone/>
            </a:pPr>
            <a:r>
              <a:rPr lang="en-US" altLang="zh-CN" sz="2800" dirty="0" smtClean="0"/>
              <a:t>    Some injections contain multiple statements, like:</a:t>
            </a:r>
          </a:p>
          <a:p>
            <a:pPr marL="0" indent="0">
              <a:buNone/>
            </a:pPr>
            <a:r>
              <a:rPr lang="en-US" altLang="zh-CN" sz="2400" dirty="0" err="1" smtClean="0"/>
              <a:t>Products.php?ProductID</a:t>
            </a:r>
            <a:r>
              <a:rPr lang="en-US" altLang="zh-CN" sz="2400" dirty="0" smtClean="0"/>
              <a:t> = 2;update </a:t>
            </a:r>
            <a:r>
              <a:rPr lang="en-US" altLang="zh-CN" sz="2400" dirty="0"/>
              <a:t>products(</a:t>
            </a:r>
            <a:r>
              <a:rPr lang="en-US" altLang="zh-CN" sz="2400" dirty="0" err="1"/>
              <a:t>productname</a:t>
            </a:r>
            <a:r>
              <a:rPr lang="en-US" altLang="zh-CN" sz="2400" dirty="0"/>
              <a:t>) </a:t>
            </a:r>
            <a:r>
              <a:rPr lang="en-US" altLang="zh-CN" sz="2400" dirty="0" err="1"/>
              <a:t>productname</a:t>
            </a:r>
            <a:r>
              <a:rPr lang="en-US" altLang="zh-CN" sz="2400" dirty="0"/>
              <a:t> = ‘hacker’;</a:t>
            </a:r>
          </a:p>
          <a:p>
            <a:pPr marL="0" indent="0">
              <a:buNone/>
            </a:pPr>
            <a:endParaRPr lang="en-US" altLang="zh-CN" sz="2400" dirty="0" smtClean="0"/>
          </a:p>
          <a:p>
            <a:pPr marL="0" indent="0">
              <a:buNone/>
            </a:pPr>
            <a:r>
              <a:rPr lang="en-US" altLang="zh-CN" sz="2800" dirty="0" smtClean="0"/>
              <a:t>    </a:t>
            </a:r>
          </a:p>
          <a:p>
            <a:pPr marL="0" indent="0">
              <a:buNone/>
            </a:pPr>
            <a:endParaRPr lang="en-US" altLang="zh-CN" sz="2800" dirty="0"/>
          </a:p>
          <a:p>
            <a:pPr marL="0" indent="0">
              <a:buNone/>
            </a:pPr>
            <a:endParaRPr lang="en-US" altLang="zh-CN" sz="2400" dirty="0" smtClean="0"/>
          </a:p>
          <a:p>
            <a:pPr marL="0" indent="0">
              <a:buNone/>
            </a:pPr>
            <a:r>
              <a:rPr lang="en-US" altLang="zh-CN" sz="2400" dirty="0" smtClean="0"/>
              <a:t>    The MySQL is safer than SQL server system on this problem, because the </a:t>
            </a:r>
            <a:r>
              <a:rPr lang="en-US" altLang="zh-CN" sz="2400" dirty="0"/>
              <a:t>MySQL client API does not permit multi-queries by default</a:t>
            </a:r>
            <a:r>
              <a:rPr lang="en-US" altLang="zh-CN" sz="2400" dirty="0" smtClean="0"/>
              <a:t>. </a:t>
            </a:r>
          </a:p>
          <a:p>
            <a:pPr marL="0" indent="0">
              <a:buNone/>
            </a:pPr>
            <a:r>
              <a:rPr lang="en-US" altLang="zh-CN" sz="2400" dirty="0"/>
              <a:t> </a:t>
            </a:r>
            <a:r>
              <a:rPr lang="en-US" altLang="zh-CN" sz="2400" dirty="0" smtClean="0"/>
              <a:t>   the SQL server supports multi-queries by default, so the developers need to find a method to disable it. </a:t>
            </a:r>
          </a:p>
          <a:p>
            <a:pPr marL="0" indent="0">
              <a:buNone/>
            </a:pPr>
            <a:endParaRPr lang="en-US" altLang="zh-CN" sz="2400" dirty="0" smtClean="0"/>
          </a:p>
        </p:txBody>
      </p:sp>
      <p:pic>
        <p:nvPicPr>
          <p:cNvPr id="4" name="Picture 3"/>
          <p:cNvPicPr>
            <a:picLocks noChangeAspect="1"/>
          </p:cNvPicPr>
          <p:nvPr/>
        </p:nvPicPr>
        <p:blipFill>
          <a:blip r:embed="rId4"/>
          <a:stretch>
            <a:fillRect/>
          </a:stretch>
        </p:blipFill>
        <p:spPr>
          <a:xfrm>
            <a:off x="4240880" y="2711117"/>
            <a:ext cx="5667375" cy="20097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90186221"/>
      </p:ext>
    </p:extLst>
  </p:cSld>
  <p:clrMapOvr>
    <a:masterClrMapping/>
  </p:clrMapOvr>
  <mc:AlternateContent xmlns:mc="http://schemas.openxmlformats.org/markup-compatibility/2006">
    <mc:Choice xmlns:p14="http://schemas.microsoft.com/office/powerpoint/2010/main" Requires="p14">
      <p:transition spd="slow" p14:dur="2000" advTm="55096"/>
    </mc:Choice>
    <mc:Fallback>
      <p:transition spd="slow" advTm="550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3" y="19581"/>
            <a:ext cx="9893552" cy="1103366"/>
          </a:xfrm>
        </p:spPr>
        <p:txBody>
          <a:bodyPr/>
          <a:lstStyle/>
          <a:p>
            <a:r>
              <a:rPr lang="en-US" altLang="zh-CN" dirty="0" err="1"/>
              <a:t>Parameterised</a:t>
            </a:r>
            <a:r>
              <a:rPr lang="en-US" altLang="zh-CN" dirty="0"/>
              <a:t> stored procedures</a:t>
            </a:r>
            <a:endParaRPr lang="zh-CN" altLang="en-US" dirty="0"/>
          </a:p>
        </p:txBody>
      </p:sp>
      <p:sp>
        <p:nvSpPr>
          <p:cNvPr id="3" name="Content Placeholder 2"/>
          <p:cNvSpPr>
            <a:spLocks noGrp="1"/>
          </p:cNvSpPr>
          <p:nvPr>
            <p:ph idx="1"/>
          </p:nvPr>
        </p:nvSpPr>
        <p:spPr>
          <a:xfrm>
            <a:off x="357353" y="1219201"/>
            <a:ext cx="6653047" cy="3785652"/>
          </a:xfrm>
        </p:spPr>
        <p:txBody>
          <a:bodyPr/>
          <a:lstStyle/>
          <a:p>
            <a:pPr marL="0" indent="0">
              <a:buNone/>
            </a:pPr>
            <a:r>
              <a:rPr lang="en-US" altLang="zh-CN" dirty="0">
                <a:solidFill>
                  <a:srgbClr val="00B0F0"/>
                </a:solidFill>
              </a:rPr>
              <a:t>CREATE</a:t>
            </a:r>
            <a:r>
              <a:rPr lang="en-US" altLang="zh-CN" dirty="0"/>
              <a:t> PROCEDURE </a:t>
            </a:r>
            <a:r>
              <a:rPr lang="en-US" altLang="zh-CN" dirty="0" err="1"/>
              <a:t>GetProducts</a:t>
            </a:r>
            <a:r>
              <a:rPr lang="en-US" altLang="zh-CN" dirty="0"/>
              <a:t> </a:t>
            </a:r>
            <a:r>
              <a:rPr lang="en-US" altLang="zh-CN" dirty="0" smtClean="0"/>
              <a:t>(@</a:t>
            </a:r>
            <a:r>
              <a:rPr lang="en-US" altLang="zh-CN" dirty="0" err="1" smtClean="0"/>
              <a:t>ProductID</a:t>
            </a:r>
            <a:r>
              <a:rPr lang="en-US" altLang="zh-CN" dirty="0" smtClean="0"/>
              <a:t> INT)</a:t>
            </a:r>
            <a:endParaRPr lang="en-US" altLang="zh-CN" dirty="0"/>
          </a:p>
          <a:p>
            <a:pPr marL="0" indent="0">
              <a:buNone/>
            </a:pPr>
            <a:r>
              <a:rPr lang="en-US" altLang="zh-CN" dirty="0"/>
              <a:t>AS</a:t>
            </a:r>
          </a:p>
          <a:p>
            <a:pPr marL="0" indent="0">
              <a:buNone/>
            </a:pPr>
            <a:r>
              <a:rPr lang="en-US" altLang="zh-CN" dirty="0">
                <a:solidFill>
                  <a:srgbClr val="00B0F0"/>
                </a:solidFill>
              </a:rPr>
              <a:t>SELECT</a:t>
            </a:r>
            <a:r>
              <a:rPr lang="en-US" altLang="zh-CN" dirty="0"/>
              <a:t> *</a:t>
            </a:r>
          </a:p>
          <a:p>
            <a:pPr marL="0" indent="0">
              <a:buNone/>
            </a:pPr>
            <a:r>
              <a:rPr lang="en-US" altLang="zh-CN" dirty="0">
                <a:solidFill>
                  <a:srgbClr val="00B0F0"/>
                </a:solidFill>
              </a:rPr>
              <a:t>FROM</a:t>
            </a:r>
            <a:r>
              <a:rPr lang="en-US" altLang="zh-CN" dirty="0"/>
              <a:t> </a:t>
            </a:r>
            <a:r>
              <a:rPr lang="en-US" altLang="zh-CN" dirty="0" err="1" smtClean="0"/>
              <a:t>db.Products</a:t>
            </a:r>
            <a:endParaRPr lang="en-US" altLang="zh-CN" dirty="0"/>
          </a:p>
          <a:p>
            <a:pPr marL="0" indent="0">
              <a:buNone/>
            </a:pPr>
            <a:r>
              <a:rPr lang="en-US" altLang="zh-CN" dirty="0">
                <a:solidFill>
                  <a:srgbClr val="00B0F0"/>
                </a:solidFill>
              </a:rPr>
              <a:t>WHERE</a:t>
            </a:r>
            <a:r>
              <a:rPr lang="en-US" altLang="zh-CN" dirty="0"/>
              <a:t> </a:t>
            </a:r>
            <a:r>
              <a:rPr lang="en-US" altLang="zh-CN" dirty="0" err="1" smtClean="0"/>
              <a:t>ProductID</a:t>
            </a:r>
            <a:r>
              <a:rPr lang="en-US" altLang="zh-CN" dirty="0" smtClean="0"/>
              <a:t> </a:t>
            </a:r>
            <a:r>
              <a:rPr lang="en-US" altLang="zh-CN" dirty="0"/>
              <a:t>= </a:t>
            </a:r>
            <a:r>
              <a:rPr lang="en-US" altLang="zh-CN" dirty="0" smtClean="0"/>
              <a:t>@</a:t>
            </a:r>
            <a:r>
              <a:rPr lang="en-US" altLang="zh-CN" dirty="0" err="1" smtClean="0"/>
              <a:t>ProductID</a:t>
            </a:r>
            <a:endParaRPr lang="en-US" altLang="zh-CN" dirty="0"/>
          </a:p>
          <a:p>
            <a:pPr marL="0" indent="0">
              <a:buNone/>
            </a:pPr>
            <a:r>
              <a:rPr lang="en-US" altLang="zh-CN" dirty="0"/>
              <a:t>GO</a:t>
            </a:r>
          </a:p>
          <a:p>
            <a:pPr marL="0" indent="0">
              <a:buNone/>
            </a:pPr>
            <a:r>
              <a:rPr lang="en-US" altLang="zh-CN" dirty="0">
                <a:solidFill>
                  <a:srgbClr val="00B0F0"/>
                </a:solidFill>
              </a:rPr>
              <a:t>GRANT EXECUTE ON </a:t>
            </a:r>
            <a:r>
              <a:rPr lang="en-US" altLang="zh-CN" dirty="0" err="1"/>
              <a:t>GetProducts</a:t>
            </a:r>
            <a:r>
              <a:rPr lang="en-US" altLang="zh-CN" dirty="0"/>
              <a:t> </a:t>
            </a:r>
            <a:r>
              <a:rPr lang="en-US" altLang="zh-CN" dirty="0">
                <a:solidFill>
                  <a:srgbClr val="00B0F0"/>
                </a:solidFill>
              </a:rPr>
              <a:t>TO</a:t>
            </a:r>
            <a:r>
              <a:rPr lang="en-US" altLang="zh-CN" dirty="0"/>
              <a:t> </a:t>
            </a:r>
            <a:r>
              <a:rPr lang="en-US" altLang="zh-CN" dirty="0" smtClean="0"/>
              <a:t>&lt;Users&gt;</a:t>
            </a:r>
            <a:endParaRPr lang="en-US" altLang="zh-CN" dirty="0"/>
          </a:p>
          <a:p>
            <a:pPr marL="0" indent="0">
              <a:buNone/>
            </a:pPr>
            <a:r>
              <a:rPr lang="en-US" altLang="zh-CN" dirty="0" smtClean="0"/>
              <a:t>GO</a:t>
            </a:r>
          </a:p>
          <a:p>
            <a:pPr marL="0" indent="0">
              <a:buNone/>
            </a:pPr>
            <a:endParaRPr lang="en-US" altLang="zh-CN" dirty="0"/>
          </a:p>
          <a:p>
            <a:pPr marL="0" indent="0">
              <a:buNone/>
            </a:pPr>
            <a:endParaRPr lang="zh-CN" altLang="en-US" dirty="0"/>
          </a:p>
        </p:txBody>
      </p:sp>
      <p:sp>
        <p:nvSpPr>
          <p:cNvPr id="5" name="TextBox 4"/>
          <p:cNvSpPr txBox="1"/>
          <p:nvPr/>
        </p:nvSpPr>
        <p:spPr>
          <a:xfrm>
            <a:off x="7170821" y="1219201"/>
            <a:ext cx="4716379" cy="3785652"/>
          </a:xfrm>
          <a:prstGeom prst="rect">
            <a:avLst/>
          </a:prstGeom>
          <a:noFill/>
        </p:spPr>
        <p:txBody>
          <a:bodyPr wrap="square" rtlCol="0">
            <a:spAutoFit/>
          </a:bodyPr>
          <a:lstStyle/>
          <a:p>
            <a:r>
              <a:rPr lang="en-US" altLang="zh-CN" sz="2000" dirty="0" smtClean="0"/>
              <a:t>-- @</a:t>
            </a:r>
            <a:r>
              <a:rPr lang="en-US" altLang="zh-CN" sz="2000" dirty="0" err="1" smtClean="0"/>
              <a:t>ProductID</a:t>
            </a:r>
            <a:r>
              <a:rPr lang="en-US" altLang="zh-CN" sz="2000" dirty="0" smtClean="0"/>
              <a:t> is the input parameter. It is defined as an integer.</a:t>
            </a:r>
          </a:p>
          <a:p>
            <a:endParaRPr lang="en-US" altLang="zh-CN" sz="2000" dirty="0"/>
          </a:p>
          <a:p>
            <a:endParaRPr lang="en-US" altLang="zh-CN" sz="2000" dirty="0" smtClean="0"/>
          </a:p>
          <a:p>
            <a:endParaRPr lang="en-US" altLang="zh-CN" sz="2000" dirty="0"/>
          </a:p>
          <a:p>
            <a:endParaRPr lang="en-US" altLang="zh-CN" sz="2000" dirty="0" smtClean="0"/>
          </a:p>
          <a:p>
            <a:endParaRPr lang="en-US" altLang="zh-CN" sz="2000" dirty="0"/>
          </a:p>
          <a:p>
            <a:endParaRPr lang="en-US" altLang="zh-CN" sz="2000" dirty="0"/>
          </a:p>
          <a:p>
            <a:endParaRPr lang="en-US" altLang="zh-CN" sz="2000" dirty="0" smtClean="0"/>
          </a:p>
          <a:p>
            <a:r>
              <a:rPr lang="en-US" altLang="zh-CN" sz="2000" dirty="0" smtClean="0"/>
              <a:t>-- Grant Execute is used to grant the permission to specified users for executing this procedure. </a:t>
            </a:r>
            <a:endParaRPr lang="zh-CN" altLang="en-US" sz="2000" dirty="0"/>
          </a:p>
        </p:txBody>
      </p:sp>
      <p:sp>
        <p:nvSpPr>
          <p:cNvPr id="6" name="TextBox 5"/>
          <p:cNvSpPr txBox="1"/>
          <p:nvPr/>
        </p:nvSpPr>
        <p:spPr>
          <a:xfrm>
            <a:off x="357353" y="5518484"/>
            <a:ext cx="11144836" cy="830997"/>
          </a:xfrm>
          <a:prstGeom prst="rect">
            <a:avLst/>
          </a:prstGeom>
          <a:noFill/>
        </p:spPr>
        <p:txBody>
          <a:bodyPr wrap="square" rtlCol="0">
            <a:spAutoFit/>
          </a:bodyPr>
          <a:lstStyle/>
          <a:p>
            <a:r>
              <a:rPr lang="en-US" altLang="zh-CN" sz="2400" dirty="0" err="1" smtClean="0"/>
              <a:t>Parameterised</a:t>
            </a:r>
            <a:r>
              <a:rPr lang="en-US" altLang="zh-CN" sz="2400" dirty="0" smtClean="0"/>
              <a:t> </a:t>
            </a:r>
            <a:r>
              <a:rPr lang="en-US" altLang="zh-CN" sz="2400" dirty="0"/>
              <a:t>stored procedures are an additional </a:t>
            </a:r>
            <a:r>
              <a:rPr lang="en-US" altLang="zh-CN" sz="2400" dirty="0" err="1"/>
              <a:t>defence</a:t>
            </a:r>
            <a:r>
              <a:rPr lang="en-US" altLang="zh-CN" sz="2400" dirty="0"/>
              <a:t> to parsing untrusted data against a whitelist.</a:t>
            </a:r>
            <a:endParaRPr lang="zh-CN" alt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2283225"/>
      </p:ext>
    </p:extLst>
  </p:cSld>
  <p:clrMapOvr>
    <a:masterClrMapping/>
  </p:clrMapOvr>
  <mc:AlternateContent xmlns:mc="http://schemas.openxmlformats.org/markup-compatibility/2006">
    <mc:Choice xmlns:p14="http://schemas.microsoft.com/office/powerpoint/2010/main" Requires="p14">
      <p:transition spd="slow" p14:dur="2000" advTm="70484"/>
    </mc:Choice>
    <mc:Fallback>
      <p:transition spd="slow" advTm="704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23104" x="6276975" y="3679825"/>
          <p14:tracePt t="23112" x="6296025" y="3679825"/>
          <p14:tracePt t="23127" x="6303963" y="3679825"/>
          <p14:tracePt t="23191" x="6313488" y="3687763"/>
          <p14:tracePt t="23198" x="6330950" y="3705225"/>
          <p14:tracePt t="23212" x="6367463" y="3813175"/>
          <p14:tracePt t="23228" x="6367463" y="3867150"/>
          <p14:tracePt t="23244" x="6367463" y="3911600"/>
          <p14:tracePt t="23278" x="6367463" y="3884613"/>
          <p14:tracePt t="23969" x="6357938" y="3884613"/>
          <p14:tracePt t="23978" x="6357938" y="3894138"/>
          <p14:tracePt t="23985" x="6357938" y="3911600"/>
          <p14:tracePt t="23996" x="6357938" y="3919538"/>
          <p14:tracePt t="24013" x="6384925" y="3919538"/>
          <p14:tracePt t="24031" x="6411913" y="3848100"/>
          <p14:tracePt t="24047" x="6348413" y="3517900"/>
          <p14:tracePt t="24064" x="6269038" y="3179763"/>
          <p14:tracePt t="24079" x="6259513" y="3108325"/>
          <p14:tracePt t="24096" x="6224588" y="3009900"/>
          <p14:tracePt t="24113" x="6188075" y="2938463"/>
          <p14:tracePt t="24321" x="6188075" y="2928938"/>
          <p14:tracePt t="24360" x="6205538" y="2911475"/>
          <p14:tracePt t="24369" x="6224588" y="2894013"/>
          <p14:tracePt t="24380" x="6242050" y="2874963"/>
          <p14:tracePt t="24397" x="6276975" y="2840038"/>
          <p14:tracePt t="24415" x="6348413" y="2786063"/>
          <p14:tracePt t="24433" x="6375400" y="2786063"/>
          <p14:tracePt t="24448" x="6375400" y="2803525"/>
          <p14:tracePt t="24464" x="6330950" y="2822575"/>
          <p14:tracePt t="24481" x="6313488" y="2822575"/>
          <p14:tracePt t="24498" x="6303963" y="2830513"/>
          <p14:tracePt t="24712" x="6330950" y="2822575"/>
          <p14:tracePt t="24719" x="6402388" y="2786063"/>
          <p14:tracePt t="24732" x="6483350" y="2732088"/>
          <p14:tracePt t="24748" x="6634163" y="2616200"/>
          <p14:tracePt t="24765" x="6858000" y="2384425"/>
          <p14:tracePt t="24782" x="6946900" y="2303463"/>
          <p14:tracePt t="24798" x="7072313" y="2160588"/>
          <p14:tracePt t="24815" x="7161213" y="2054225"/>
          <p14:tracePt t="24832" x="7224713" y="1938338"/>
          <p14:tracePt t="24848" x="7251700" y="1884363"/>
          <p14:tracePt t="24865" x="7277100" y="1847850"/>
          <p14:tracePt t="24882" x="7313613" y="1785938"/>
          <p14:tracePt t="24900" x="7340600" y="1751013"/>
          <p14:tracePt t="24917" x="7340600" y="1704975"/>
          <p14:tracePt t="24932" x="7340600" y="1687513"/>
          <p14:tracePt t="24950" x="7331075" y="1670050"/>
          <p14:tracePt t="24966" x="7313613" y="1625600"/>
          <p14:tracePt t="24983" x="7304088" y="1589088"/>
          <p14:tracePt t="24999" x="7251700" y="1527175"/>
          <p14:tracePt t="25016" x="7224713" y="1490663"/>
          <p14:tracePt t="25033" x="7180263" y="1446213"/>
          <p14:tracePt t="25049" x="7153275" y="1419225"/>
          <p14:tracePt t="25066" x="7134225" y="1393825"/>
          <p14:tracePt t="25083" x="7116763" y="1374775"/>
          <p14:tracePt t="25099" x="7099300" y="1357313"/>
          <p14:tracePt t="25116" x="7062788" y="1357313"/>
          <p14:tracePt t="25134" x="7010400" y="1347788"/>
          <p14:tracePt t="25150" x="6946900" y="1347788"/>
          <p14:tracePt t="25167" x="6894513" y="1347788"/>
          <p14:tracePt t="25184" x="6840538" y="1347788"/>
          <p14:tracePt t="25200" x="6724650" y="1357313"/>
          <p14:tracePt t="25216" x="6589713" y="1374775"/>
          <p14:tracePt t="25233" x="6446838" y="1393825"/>
          <p14:tracePt t="25251" x="6180138" y="1419225"/>
          <p14:tracePt t="25267" x="6010275" y="1428750"/>
          <p14:tracePt t="25283" x="5751513" y="1446213"/>
          <p14:tracePt t="25300" x="5545138" y="1465263"/>
          <p14:tracePt t="25318" x="5241925" y="1490663"/>
          <p14:tracePt t="25333" x="5000625" y="1500188"/>
          <p14:tracePt t="25350" x="4724400" y="1509713"/>
          <p14:tracePt t="25367" x="4224338" y="1536700"/>
          <p14:tracePt t="25385" x="3990975" y="1544638"/>
          <p14:tracePt t="25401" x="3652838" y="1581150"/>
          <p14:tracePt t="25418" x="3429000" y="1616075"/>
          <p14:tracePt t="25435" x="3224213" y="1643063"/>
          <p14:tracePt t="25450" x="3098800" y="1652588"/>
          <p14:tracePt t="25467" x="2965450" y="1670050"/>
          <p14:tracePt t="25484" x="2705100" y="1697038"/>
          <p14:tracePt t="25501" x="2571750" y="1714500"/>
          <p14:tracePt t="25517" x="2411413" y="1751013"/>
          <p14:tracePt t="25534" x="2322513" y="1758950"/>
          <p14:tracePt t="25551" x="2286000" y="1758950"/>
          <p14:tracePt t="25568" x="2241550" y="1758950"/>
          <p14:tracePt t="25584" x="2187575" y="1758950"/>
          <p14:tracePt t="25602" x="2027238" y="1758950"/>
          <p14:tracePt t="25619" x="1946275" y="1751013"/>
          <p14:tracePt t="25635" x="1884363" y="1741488"/>
          <p14:tracePt t="25652" x="1830388" y="1731963"/>
          <p14:tracePt t="25669" x="1795463" y="1731963"/>
          <p14:tracePt t="25684" x="1741488" y="1731963"/>
          <p14:tracePt t="25701" x="1714500" y="1731963"/>
          <p14:tracePt t="25718" x="1687513" y="1731963"/>
          <p14:tracePt t="25735" x="1670050" y="1731963"/>
          <p14:tracePt t="25751" x="1652588" y="1731963"/>
          <p14:tracePt t="25768" x="1633538" y="1731963"/>
          <p14:tracePt t="25785" x="1616075" y="1731963"/>
          <p14:tracePt t="25802" x="1581150" y="1731963"/>
          <p14:tracePt t="25818" x="1571625" y="1731963"/>
          <p14:tracePt t="25914" x="1581150" y="1731963"/>
          <p14:tracePt t="25921" x="1598613" y="1731963"/>
          <p14:tracePt t="25936" x="1608138" y="1731963"/>
          <p14:tracePt t="25953" x="1670050" y="1724025"/>
          <p14:tracePt t="25968" x="1803400" y="1697038"/>
          <p14:tracePt t="25985" x="2027238" y="1679575"/>
          <p14:tracePt t="26002" x="2268538" y="1670050"/>
          <p14:tracePt t="26019" x="2446338" y="1670050"/>
          <p14:tracePt t="26035" x="2670175" y="1670050"/>
          <p14:tracePt t="26054" x="2901950" y="1670050"/>
          <p14:tracePt t="26070" x="3098800" y="1670050"/>
          <p14:tracePt t="26086" x="3224213" y="1670050"/>
          <p14:tracePt t="26103" x="3303588" y="1679575"/>
          <p14:tracePt t="26120" x="3348038" y="1679575"/>
          <p14:tracePt t="26137" x="3384550" y="1679575"/>
          <p14:tracePt t="26153" x="3419475" y="1679575"/>
          <p14:tracePt t="26170" x="3455988" y="1679575"/>
          <p14:tracePt t="26187" x="3490913" y="1679575"/>
          <p14:tracePt t="26202" x="3544888" y="1679575"/>
          <p14:tracePt t="26219" x="3598863" y="1670050"/>
          <p14:tracePt t="26237" x="3633788" y="1660525"/>
          <p14:tracePt t="26253" x="3660775" y="1660525"/>
          <p14:tracePt t="26269" x="3670300" y="1660525"/>
          <p14:tracePt t="26286" x="3705225" y="1660525"/>
          <p14:tracePt t="26303" x="3776663" y="1652588"/>
          <p14:tracePt t="26320" x="3857625" y="1652588"/>
          <p14:tracePt t="26337" x="3929063" y="1652588"/>
          <p14:tracePt t="26354" x="4027488" y="1652588"/>
          <p14:tracePt t="26371" x="4125913" y="1652588"/>
          <p14:tracePt t="26387" x="4224338" y="1652588"/>
          <p14:tracePt t="26405" x="4367213" y="1652588"/>
          <p14:tracePt t="26421" x="4446588" y="1652588"/>
          <p14:tracePt t="26437" x="4527550" y="1652588"/>
          <p14:tracePt t="26454" x="4572000" y="1652588"/>
          <p14:tracePt t="26470" x="4598988" y="1643063"/>
          <p14:tracePt t="26487" x="4643438" y="1643063"/>
          <p14:tracePt t="26503" x="4697413" y="1633538"/>
          <p14:tracePt t="26520" x="4776788" y="1616075"/>
          <p14:tracePt t="26538" x="4867275" y="1598613"/>
          <p14:tracePt t="26554" x="4919663" y="1581150"/>
          <p14:tracePt t="26572" x="4956175" y="1571625"/>
          <p14:tracePt t="26588" x="5000625" y="1562100"/>
          <p14:tracePt t="26605" x="5054600" y="1554163"/>
          <p14:tracePt t="26620" x="5108575" y="1544638"/>
          <p14:tracePt t="26638" x="5187950" y="1544638"/>
          <p14:tracePt t="26655" x="5259388" y="1544638"/>
          <p14:tracePt t="26671" x="5322888" y="1536700"/>
          <p14:tracePt t="26688" x="5446713" y="1527175"/>
          <p14:tracePt t="26704" x="5510213" y="1517650"/>
          <p14:tracePt t="26721" x="5599113" y="1500188"/>
          <p14:tracePt t="26737" x="5643563" y="1500188"/>
          <p14:tracePt t="26754" x="5661025" y="1500188"/>
          <p14:tracePt t="26874" x="5661025" y="1509713"/>
          <p14:tracePt t="26882" x="5661025" y="1517650"/>
          <p14:tracePt t="26890" x="5653088" y="1527175"/>
          <p14:tracePt t="26906" x="5643563" y="1554163"/>
          <p14:tracePt t="26923" x="5626100" y="1571625"/>
          <p14:tracePt t="26938" x="5608638" y="1589088"/>
          <p14:tracePt t="26955" x="5581650" y="1625600"/>
          <p14:tracePt t="26972" x="5572125" y="1643063"/>
          <p14:tracePt t="26989" x="5562600" y="1643063"/>
          <p14:tracePt t="27005" x="5554663" y="1652588"/>
          <p14:tracePt t="27038" x="5572125" y="1670050"/>
          <p14:tracePt t="27056" x="5616575" y="1679575"/>
          <p14:tracePt t="27074" x="5688013" y="1714500"/>
          <p14:tracePt t="27089" x="5795963" y="1741488"/>
          <p14:tracePt t="27107" x="5840413" y="1741488"/>
          <p14:tracePt t="27123" x="5857875" y="1741488"/>
          <p14:tracePt t="27140" x="5857875" y="1751013"/>
          <p14:tracePt t="27164" x="5867400" y="1751013"/>
          <p14:tracePt t="27182" x="5875338" y="1758950"/>
          <p14:tracePt t="27189" x="5894388" y="1768475"/>
          <p14:tracePt t="27206" x="5919788" y="1768475"/>
          <p14:tracePt t="27223" x="5956300" y="1795463"/>
          <p14:tracePt t="27239" x="6000750" y="1812925"/>
          <p14:tracePt t="27256" x="6010275" y="1822450"/>
          <p14:tracePt t="27272" x="6018213" y="1822450"/>
          <p14:tracePt t="27304" x="6027738" y="1822450"/>
          <p14:tracePt t="27320" x="6037263" y="1822450"/>
          <p14:tracePt t="27328" x="6037263" y="1812925"/>
          <p14:tracePt t="27341" x="6037263" y="1803400"/>
          <p14:tracePt t="27356" x="6054725" y="1785938"/>
          <p14:tracePt t="27374" x="6062663" y="1758950"/>
          <p14:tracePt t="27390" x="6062663" y="1751013"/>
          <p14:tracePt t="27407" x="6062663" y="1724025"/>
          <p14:tracePt t="27423" x="6054725" y="1704975"/>
          <p14:tracePt t="27440" x="6000750" y="1704975"/>
          <p14:tracePt t="27457" x="5965825" y="1687513"/>
          <p14:tracePt t="27473" x="5938838" y="1687513"/>
          <p14:tracePt t="27490" x="5902325" y="1670050"/>
          <p14:tracePt t="27507" x="5857875" y="1660525"/>
          <p14:tracePt t="27524" x="5795963" y="1643063"/>
          <p14:tracePt t="27541" x="5759450" y="1633538"/>
          <p14:tracePt t="27559" x="5715000" y="1625600"/>
          <p14:tracePt t="27575" x="5653088" y="1608138"/>
          <p14:tracePt t="27590" x="5616575" y="1598613"/>
          <p14:tracePt t="27608" x="5518150" y="1589088"/>
          <p14:tracePt t="27624" x="5456238" y="1581150"/>
          <p14:tracePt t="27641" x="5340350" y="1581150"/>
          <p14:tracePt t="27657" x="5276850" y="1581150"/>
          <p14:tracePt t="27674" x="5241925" y="1581150"/>
          <p14:tracePt t="27691" x="5214938" y="1581150"/>
          <p14:tracePt t="27724" x="5205413" y="1581150"/>
          <p14:tracePt t="27741" x="5187950" y="1581150"/>
          <p14:tracePt t="27757" x="5126038" y="1581150"/>
          <p14:tracePt t="27775" x="5081588" y="1581150"/>
          <p14:tracePt t="27792" x="5072063" y="1581150"/>
          <p14:tracePt t="27809" x="5062538" y="1581150"/>
          <p14:tracePt t="27944" x="5072063" y="1581150"/>
          <p14:tracePt t="27952" x="5081588" y="1581150"/>
          <p14:tracePt t="27960" x="5089525" y="1581150"/>
          <p14:tracePt t="28070" x="5089525" y="1571625"/>
          <p14:tracePt t="28140" x="5089525" y="1562100"/>
          <p14:tracePt t="28148" x="5081588" y="1562100"/>
          <p14:tracePt t="28178" x="5072063" y="1562100"/>
          <p14:tracePt t="28194" x="5072063" y="1554163"/>
          <p14:tracePt t="28202" x="5062538" y="1554163"/>
          <p14:tracePt t="28210" x="5062538" y="1544638"/>
          <p14:tracePt t="28228" x="5054600" y="1536700"/>
          <p14:tracePt t="28242" x="5027613" y="1527175"/>
          <p14:tracePt t="28260" x="5018088" y="1517650"/>
          <p14:tracePt t="28276" x="5000625" y="1517650"/>
          <p14:tracePt t="28293" x="4973638" y="1517650"/>
          <p14:tracePt t="28309" x="4965700" y="1509713"/>
          <p14:tracePt t="28327" x="4946650" y="1509713"/>
          <p14:tracePt t="28343" x="4938713" y="1509713"/>
          <p14:tracePt t="28359" x="4911725" y="1509713"/>
          <p14:tracePt t="28376" x="4902200" y="1500188"/>
          <p14:tracePt t="28393" x="4894263" y="1500188"/>
          <p14:tracePt t="28522" x="4902200" y="1500188"/>
          <p14:tracePt t="28600" x="4911725" y="1500188"/>
          <p14:tracePt t="28616" x="4919663" y="1500188"/>
          <p14:tracePt t="28632" x="4929188" y="1500188"/>
          <p14:tracePt t="28640" x="4938713" y="1500188"/>
          <p14:tracePt t="28662" x="4938713" y="1490663"/>
          <p14:tracePt t="28710" x="4946650" y="1490663"/>
          <p14:tracePt t="28718" x="4956175" y="1490663"/>
          <p14:tracePt t="28727" x="4965700" y="1490663"/>
          <p14:tracePt t="28746" x="4983163" y="1490663"/>
          <p14:tracePt t="28761" x="4991100" y="1490663"/>
          <p14:tracePt t="28780" x="5000625" y="1490663"/>
          <p14:tracePt t="28796" x="5010150" y="1490663"/>
          <p14:tracePt t="28811" x="5027613" y="1490663"/>
          <p14:tracePt t="28827" x="5045075" y="1490663"/>
          <p14:tracePt t="28844" x="5062538" y="1490663"/>
          <p14:tracePt t="28861" x="5072063" y="1490663"/>
          <p14:tracePt t="28877" x="5099050" y="1490663"/>
          <p14:tracePt t="28894" x="5133975" y="1490663"/>
          <p14:tracePt t="28912" x="5187950" y="1490663"/>
          <p14:tracePt t="28928" x="5259388" y="1490663"/>
          <p14:tracePt t="28944" x="5330825" y="1490663"/>
          <p14:tracePt t="28961" x="5465763" y="1490663"/>
          <p14:tracePt t="28979" x="5562600" y="1490663"/>
          <p14:tracePt t="28996" x="5661025" y="1500188"/>
          <p14:tracePt t="29012" x="5795963" y="1517650"/>
          <p14:tracePt t="29028" x="5875338" y="1536700"/>
          <p14:tracePt t="29046" x="5938838" y="1544638"/>
          <p14:tracePt t="29049" x="5983288" y="1544638"/>
          <p14:tracePt t="29062" x="6010275" y="1554163"/>
          <p14:tracePt t="29079" x="6045200" y="1562100"/>
          <p14:tracePt t="29094" x="6062663" y="1562100"/>
          <p14:tracePt t="29112" x="6072188" y="1562100"/>
          <p14:tracePt t="29186" x="6072188" y="1571625"/>
          <p14:tracePt t="29194" x="6081713" y="1571625"/>
          <p14:tracePt t="29202" x="6089650" y="1581150"/>
          <p14:tracePt t="29218" x="6099175" y="1581150"/>
          <p14:tracePt t="29229" x="6108700" y="1581150"/>
          <p14:tracePt t="29245" x="6126163" y="1589088"/>
          <p14:tracePt t="29263" x="6134100" y="1589088"/>
          <p14:tracePt t="29279" x="6143625" y="1589088"/>
          <p14:tracePt t="29296" x="6170613" y="1598613"/>
          <p14:tracePt t="29312" x="6180138" y="1608138"/>
          <p14:tracePt t="29329" x="6188075" y="1608138"/>
          <p14:tracePt t="29724" x="6188075" y="1598613"/>
          <p14:tracePt t="29733" x="6188075" y="1589088"/>
          <p14:tracePt t="29740" x="6188075" y="1562100"/>
          <p14:tracePt t="29749" x="6197600" y="1544638"/>
          <p14:tracePt t="29764" x="6197600" y="1509713"/>
          <p14:tracePt t="29780" x="6197600" y="1438275"/>
          <p14:tracePt t="29797" x="6197600" y="1374775"/>
          <p14:tracePt t="29813" x="6188075" y="1312863"/>
          <p14:tracePt t="29830" x="6134100" y="1231900"/>
          <p14:tracePt t="29847" x="6089650" y="1179513"/>
          <p14:tracePt t="29864" x="5973763" y="1098550"/>
          <p14:tracePt t="29880" x="5902325" y="1054100"/>
          <p14:tracePt t="29897" x="5813425" y="1027113"/>
          <p14:tracePt t="29915" x="5705475" y="982663"/>
          <p14:tracePt t="29931" x="5653088" y="965200"/>
          <p14:tracePt t="29948" x="5589588" y="946150"/>
          <p14:tracePt t="29965" x="5545138" y="946150"/>
          <p14:tracePt t="29982" x="5465763" y="946150"/>
          <p14:tracePt t="29998" x="5411788" y="946150"/>
          <p14:tracePt t="30015" x="5367338" y="946150"/>
          <p14:tracePt t="30032" x="5295900" y="946150"/>
          <p14:tracePt t="30047" x="5251450" y="946150"/>
          <p14:tracePt t="30065" x="5197475" y="946150"/>
          <p14:tracePt t="30081" x="5143500" y="955675"/>
          <p14:tracePt t="30098" x="5072063" y="990600"/>
          <p14:tracePt t="30114" x="4956175" y="1054100"/>
          <p14:tracePt t="30131" x="4919663" y="1089025"/>
          <p14:tracePt t="30148" x="4894263" y="1160463"/>
          <p14:tracePt t="30166" x="4875213" y="1204913"/>
          <p14:tracePt t="30182" x="4848225" y="1258888"/>
          <p14:tracePt t="30199" x="4822825" y="1312863"/>
          <p14:tracePt t="30216" x="4813300" y="1347788"/>
          <p14:tracePt t="30232" x="4795838" y="1393825"/>
          <p14:tracePt t="30249" x="4786313" y="1411288"/>
          <p14:tracePt t="30266" x="4776788" y="1428750"/>
          <p14:tracePt t="30282" x="4776788" y="1438275"/>
          <p14:tracePt t="30298" x="4776788" y="1446213"/>
          <p14:tracePt t="30316" x="4768850" y="1473200"/>
          <p14:tracePt t="30332" x="4768850" y="1490663"/>
          <p14:tracePt t="30348" x="4768850" y="1500188"/>
          <p14:tracePt t="30365" x="4759325" y="1536700"/>
          <p14:tracePt t="30382" x="4759325" y="1544638"/>
          <p14:tracePt t="30400" x="4759325" y="1554163"/>
          <p14:tracePt t="30416" x="4759325" y="1571625"/>
          <p14:tracePt t="30434" x="4759325" y="1589088"/>
          <p14:tracePt t="30450" x="4759325" y="1598613"/>
          <p14:tracePt t="30466" x="4759325" y="1625600"/>
          <p14:tracePt t="30499" x="4759325" y="1633538"/>
          <p14:tracePt t="30516" x="4759325" y="1643063"/>
          <p14:tracePt t="30811" x="4803775" y="1643063"/>
          <p14:tracePt t="30818" x="4884738" y="1633538"/>
          <p14:tracePt t="30827" x="4973638" y="1625600"/>
          <p14:tracePt t="30835" x="5062538" y="1616075"/>
          <p14:tracePt t="30850" x="5268913" y="1616075"/>
          <p14:tracePt t="30867" x="5367338" y="1616075"/>
          <p14:tracePt t="30883" x="5429250" y="1616075"/>
          <p14:tracePt t="30902" x="5483225" y="1608138"/>
          <p14:tracePt t="30917" x="5510213" y="1598613"/>
          <p14:tracePt t="31004" x="5518150" y="1598613"/>
          <p14:tracePt t="31028" x="5527675" y="1598613"/>
          <p14:tracePt t="31047" x="5537200" y="1598613"/>
          <p14:tracePt t="31061" x="5545138" y="1598613"/>
          <p14:tracePt t="31069" x="5545138" y="1608138"/>
          <p14:tracePt t="31186" x="5554663" y="1608138"/>
          <p14:tracePt t="31201" x="5562600" y="1608138"/>
          <p14:tracePt t="31208" x="5581650" y="1608138"/>
          <p14:tracePt t="31218" x="5589588" y="1608138"/>
          <p14:tracePt t="31235" x="5616575" y="1616075"/>
          <p14:tracePt t="31251" x="5634038" y="1616075"/>
          <p14:tracePt t="31269" x="5653088" y="1616075"/>
          <p14:tracePt t="31284" x="5661025" y="1625600"/>
          <p14:tracePt t="31301" x="5680075" y="1625600"/>
          <p14:tracePt t="31341" x="5688013" y="1625600"/>
          <p14:tracePt t="31348" x="5697538" y="1625600"/>
          <p14:tracePt t="31356" x="5705475" y="1625600"/>
          <p14:tracePt t="31369" x="5715000" y="1616075"/>
          <p14:tracePt t="31386" x="5741988" y="1616075"/>
          <p14:tracePt t="31402" x="5776913" y="1608138"/>
          <p14:tracePt t="31420" x="5830888" y="1608138"/>
          <p14:tracePt t="31435" x="5857875" y="1598613"/>
          <p14:tracePt t="31452" x="5875338" y="1598613"/>
          <p14:tracePt t="31469" x="5884863" y="1598613"/>
          <p14:tracePt t="31485" x="5902325" y="1598613"/>
          <p14:tracePt t="31502" x="5938838" y="1589088"/>
          <p14:tracePt t="31519" x="5973763" y="1581150"/>
          <p14:tracePt t="31536" x="6089650" y="1581150"/>
          <p14:tracePt t="31552" x="6143625" y="1571625"/>
          <p14:tracePt t="31570" x="6205538" y="1571625"/>
          <p14:tracePt t="31586" x="6215063" y="1571625"/>
          <p14:tracePt t="31685" x="6224588" y="1571625"/>
          <p14:tracePt t="31701" x="6232525" y="1571625"/>
          <p14:tracePt t="31718" x="6242050" y="1571625"/>
          <p14:tracePt t="32066" x="6259513" y="1571625"/>
          <p14:tracePt t="32075" x="6269038" y="1571625"/>
          <p14:tracePt t="32224" x="6276975" y="1571625"/>
          <p14:tracePt t="32263" x="6286500" y="1571625"/>
          <p14:tracePt t="32380" x="6296025" y="1562100"/>
          <p14:tracePt t="32389" x="6313488" y="1562100"/>
          <p14:tracePt t="32394" x="6313488" y="1554163"/>
          <p14:tracePt t="32405" x="6330950" y="1554163"/>
          <p14:tracePt t="32423" x="6340475" y="1544638"/>
          <p14:tracePt t="33536" x="6323013" y="1554163"/>
          <p14:tracePt t="33545" x="6313488" y="1554163"/>
          <p14:tracePt t="33551" x="6303963" y="1562100"/>
          <p14:tracePt t="33561" x="6286500" y="1571625"/>
          <p14:tracePt t="33576" x="6269038" y="1581150"/>
          <p14:tracePt t="33592" x="6259513" y="1581150"/>
          <p14:tracePt t="33608" x="6251575" y="1581150"/>
          <p14:tracePt t="33644" x="6251575" y="1589088"/>
          <p14:tracePt t="33653" x="6242050" y="1608138"/>
          <p14:tracePt t="33661" x="6232525" y="1633538"/>
          <p14:tracePt t="33676" x="6188075" y="1697038"/>
          <p14:tracePt t="33693" x="6153150" y="1785938"/>
          <p14:tracePt t="33709" x="6153150" y="1830388"/>
          <p14:tracePt t="33725" x="6170613" y="1857375"/>
          <p14:tracePt t="33743" x="6205538" y="1901825"/>
          <p14:tracePt t="33759" x="6242050" y="1919288"/>
          <p14:tracePt t="33776" x="6286500" y="1938338"/>
          <p14:tracePt t="33792" x="6313488" y="1946275"/>
          <p14:tracePt t="33880" x="6303963" y="1946275"/>
          <p14:tracePt t="33887" x="6276975" y="1919288"/>
          <p14:tracePt t="33894" x="6269038" y="1919288"/>
          <p14:tracePt t="33912" x="6242050" y="1893888"/>
          <p14:tracePt t="33927" x="6215063" y="1874838"/>
          <p14:tracePt t="33943" x="6215063" y="1847850"/>
          <p14:tracePt t="33959" x="6197600" y="1847850"/>
          <p14:tracePt t="33976" x="6188075" y="1847850"/>
          <p14:tracePt t="34010" x="6188075" y="1839913"/>
          <p14:tracePt t="34027" x="6188075" y="1830388"/>
          <p14:tracePt t="34044" x="6161088" y="1812925"/>
          <p14:tracePt t="34061" x="6126163" y="1795463"/>
          <p14:tracePt t="34076" x="6099175" y="1785938"/>
          <p14:tracePt t="34094" x="6062663" y="1776413"/>
          <p14:tracePt t="34110" x="6054725" y="1768475"/>
          <p14:tracePt t="34126" x="6054725" y="1758950"/>
          <p14:tracePt t="34144" x="6045200" y="1751013"/>
          <p14:tracePt t="34362" x="6037263" y="1751013"/>
          <p14:tracePt t="34387" x="6027738" y="1751013"/>
          <p14:tracePt t="34411" x="6018213" y="1758950"/>
          <p14:tracePt t="34419" x="6010275" y="1768475"/>
          <p14:tracePt t="34435" x="6000750" y="1776413"/>
          <p14:tracePt t="34444" x="6000750" y="1785938"/>
          <p14:tracePt t="34461" x="5983288" y="1803400"/>
          <p14:tracePt t="34479" x="5965825" y="1822450"/>
          <p14:tracePt t="34495" x="5946775" y="1847850"/>
          <p14:tracePt t="34512" x="5929313" y="1874838"/>
          <p14:tracePt t="34529" x="5911850" y="1893888"/>
          <p14:tracePt t="34545" x="5902325" y="1901825"/>
          <p14:tracePt t="34574" x="5902325" y="1911350"/>
          <p14:tracePt t="34583" x="5894388" y="1911350"/>
          <p14:tracePt t="34613" x="5894388" y="1919288"/>
          <p14:tracePt t="34776" x="5902325" y="1919288"/>
          <p14:tracePt t="34794" x="5919788" y="1919288"/>
          <p14:tracePt t="34801" x="5929313" y="1911350"/>
          <p14:tracePt t="34812" x="5946775" y="1901825"/>
          <p14:tracePt t="34829" x="5983288" y="1901825"/>
          <p14:tracePt t="34845" x="6010275" y="1893888"/>
          <p14:tracePt t="34863" x="6045200" y="1884363"/>
          <p14:tracePt t="34879" x="6054725" y="1884363"/>
          <p14:tracePt t="34896" x="6072188" y="1884363"/>
          <p14:tracePt t="34913" x="6081713" y="1874838"/>
          <p14:tracePt t="34929" x="6089650" y="1866900"/>
          <p14:tracePt t="34947" x="6108700" y="1857375"/>
          <p14:tracePt t="34964" x="6126163" y="1839913"/>
          <p14:tracePt t="34979" x="6134100" y="1830388"/>
          <p14:tracePt t="34998" x="6170613" y="1822450"/>
          <p14:tracePt t="35013" x="6180138" y="1812925"/>
          <p14:tracePt t="35030" x="6197600" y="1812925"/>
          <p14:tracePt t="35092" x="6205538" y="1812925"/>
          <p14:tracePt t="35105" x="6215063" y="1812925"/>
          <p14:tracePt t="35129" x="6232525" y="1803400"/>
          <p14:tracePt t="35145" x="6242050" y="1795463"/>
          <p14:tracePt t="35169" x="6251575" y="1785938"/>
          <p14:tracePt t="35175" x="6251575" y="1776413"/>
          <p14:tracePt t="35183" x="6259513" y="1776413"/>
          <p14:tracePt t="35198" x="6259513" y="1768475"/>
          <p14:tracePt t="35215" x="6269038" y="1758950"/>
          <p14:tracePt t="35231" x="6269038" y="1741488"/>
          <p14:tracePt t="35247" x="6269038" y="1731963"/>
          <p14:tracePt t="35281" x="6251575" y="1731963"/>
          <p14:tracePt t="35297" x="6242050" y="1731963"/>
          <p14:tracePt t="35314" x="6232525" y="1731963"/>
          <p14:tracePt t="35330" x="6224588" y="1731963"/>
          <p14:tracePt t="35347" x="6170613" y="1751013"/>
          <p14:tracePt t="35364" x="6134100" y="1758950"/>
          <p14:tracePt t="35380" x="6081713" y="1776413"/>
          <p14:tracePt t="35397" x="6062663" y="1785938"/>
          <p14:tracePt t="35551" x="6072188" y="1785938"/>
          <p14:tracePt t="37379" x="6081713" y="1776413"/>
          <p14:tracePt t="37473" x="6089650" y="1776413"/>
          <p14:tracePt t="37753" x="6099175" y="1776413"/>
          <p14:tracePt t="37762" x="6099175" y="1768475"/>
          <p14:tracePt t="37778" x="6099175" y="1758950"/>
          <p14:tracePt t="37841" x="6108700" y="1758950"/>
          <p14:tracePt t="37863" x="6108700" y="1751013"/>
          <p14:tracePt t="37871" x="6116638" y="1751013"/>
          <p14:tracePt t="38003" x="6116638" y="1741488"/>
          <p14:tracePt t="38668" x="6108700" y="1741488"/>
          <p14:tracePt t="38675" x="6099175" y="1741488"/>
          <p14:tracePt t="38684" x="6072188" y="1758950"/>
          <p14:tracePt t="38692" x="6054725" y="1768475"/>
          <p14:tracePt t="38707" x="6000750" y="1785938"/>
          <p14:tracePt t="38724" x="5938838" y="1803400"/>
          <p14:tracePt t="38741" x="5902325" y="1812925"/>
          <p14:tracePt t="38757" x="5884863" y="1822450"/>
          <p14:tracePt t="38774" x="5867400" y="1839913"/>
          <p14:tracePt t="38792" x="5867400" y="1847850"/>
          <p14:tracePt t="38902" x="5875338" y="1847850"/>
          <p14:tracePt t="38909" x="5884863" y="1847850"/>
          <p14:tracePt t="38918" x="5894388" y="1847850"/>
          <p14:tracePt t="38926" x="5911850" y="1847850"/>
          <p14:tracePt t="38941" x="5929313" y="1847850"/>
          <p14:tracePt t="38958" x="5946775" y="1857375"/>
          <p14:tracePt t="39003" x="5956300" y="1857375"/>
          <p14:tracePt t="39044" x="5965825" y="1857375"/>
          <p14:tracePt t="39050" x="5973763" y="1857375"/>
          <p14:tracePt t="39074" x="5983288" y="1857375"/>
          <p14:tracePt t="39090" x="5991225" y="1857375"/>
          <p14:tracePt t="39106" x="6000750" y="1857375"/>
          <p14:tracePt t="39113" x="6000750" y="1847850"/>
          <p14:tracePt t="39125" x="6018213" y="1847850"/>
          <p14:tracePt t="39142" x="6027738" y="1830388"/>
          <p14:tracePt t="39159" x="6037263" y="1822450"/>
          <p14:tracePt t="39175" x="6045200" y="1812925"/>
          <p14:tracePt t="39192" x="6054725" y="1795463"/>
          <p14:tracePt t="39209" x="6062663" y="1776413"/>
          <p14:tracePt t="39225" x="6062663" y="1768475"/>
          <p14:tracePt t="39259" x="6072188" y="1758950"/>
          <p14:tracePt t="39276" x="6072188" y="1751013"/>
          <p14:tracePt t="39294" x="6072188" y="1741488"/>
          <p14:tracePt t="39309" x="6081713" y="1731963"/>
          <p14:tracePt t="39326" x="6081713" y="1724025"/>
          <p14:tracePt t="39356" x="6081713" y="1714500"/>
          <p14:tracePt t="39371" x="6089650" y="1714500"/>
          <p14:tracePt t="39393" x="6099175" y="1704975"/>
          <p14:tracePt t="39404" x="6099175" y="1697038"/>
          <p14:tracePt t="39675" x="6108700" y="1697038"/>
          <p14:tracePt t="39689" x="6116638" y="1697038"/>
          <p14:tracePt t="39705" x="6126163" y="1697038"/>
          <p14:tracePt t="39808" x="6126163" y="1687513"/>
          <p14:tracePt t="40345" x="6116638" y="1687513"/>
          <p14:tracePt t="40361" x="6099175" y="1687513"/>
          <p14:tracePt t="40370" x="6062663" y="1679575"/>
          <p14:tracePt t="40379" x="6045200" y="1679575"/>
          <p14:tracePt t="40396" x="5983288" y="1679575"/>
          <p14:tracePt t="40412" x="5902325" y="1679575"/>
          <p14:tracePt t="40429" x="5857875" y="1687513"/>
          <p14:tracePt t="40446" x="5830888" y="1704975"/>
          <p14:tracePt t="40497" x="5830888" y="1697038"/>
          <p14:tracePt t="40503" x="5840413" y="1687513"/>
          <p14:tracePt t="40513" x="5848350" y="1670050"/>
          <p14:tracePt t="40530" x="5867400" y="1643063"/>
          <p14:tracePt t="40546" x="5884863" y="1598613"/>
          <p14:tracePt t="40737" x="5894388" y="1598613"/>
          <p14:tracePt t="40746" x="5902325" y="1589088"/>
          <p14:tracePt t="40751" x="5911850" y="1589088"/>
          <p14:tracePt t="40764" x="5911850" y="1581150"/>
          <p14:tracePt t="40780" x="5919788" y="1571625"/>
          <p14:tracePt t="40796" x="5929313" y="1571625"/>
          <p14:tracePt t="40816" x="5938838" y="1571625"/>
          <p14:tracePt t="40839" x="5938838" y="1581150"/>
          <p14:tracePt t="40847" x="5946775" y="1581150"/>
          <p14:tracePt t="40864" x="5946775" y="1616075"/>
          <p14:tracePt t="40880" x="5946775" y="1652588"/>
          <p14:tracePt t="40897" x="5929313" y="1704975"/>
          <p14:tracePt t="40914" x="5929313" y="1751013"/>
          <p14:tracePt t="40931" x="5938838" y="1803400"/>
          <p14:tracePt t="40948" x="5938838" y="1830388"/>
          <p14:tracePt t="40965" x="5938838" y="1857375"/>
          <p14:tracePt t="41173" x="5938838" y="1866900"/>
          <p14:tracePt t="41181" x="5884863" y="1884363"/>
          <p14:tracePt t="41189" x="5867400" y="1884363"/>
          <p14:tracePt t="41199" x="5822950" y="1893888"/>
          <p14:tracePt t="41216" x="5751513" y="1893888"/>
          <p14:tracePt t="41232" x="5705475" y="1839913"/>
          <p14:tracePt t="41248" x="5705475" y="1822450"/>
          <p14:tracePt t="41265" x="5697538" y="1812925"/>
          <p14:tracePt t="41283" x="5697538" y="1785938"/>
          <p14:tracePt t="41298" x="5724525" y="1758950"/>
          <p14:tracePt t="41316" x="5822950" y="1679575"/>
          <p14:tracePt t="41331" x="5884863" y="1598613"/>
          <p14:tracePt t="41348" x="5965825" y="1473200"/>
          <p14:tracePt t="41365" x="6010275" y="1401763"/>
          <p14:tracePt t="41382" x="6018213" y="1374775"/>
          <p14:tracePt t="41398" x="6018213" y="1366838"/>
          <p14:tracePt t="41448" x="6018213" y="1384300"/>
          <p14:tracePt t="41455" x="6027738" y="1384300"/>
          <p14:tracePt t="41466" x="6027738" y="1401763"/>
          <p14:tracePt t="41482" x="6037263" y="1419225"/>
          <p14:tracePt t="41499" x="6037263" y="1428750"/>
          <p14:tracePt t="41516" x="6037263" y="1438275"/>
          <p14:tracePt t="41643" x="6037263" y="1446213"/>
          <p14:tracePt t="41665" x="6037263" y="1465263"/>
          <p14:tracePt t="41683" x="6037263" y="1482725"/>
          <p14:tracePt t="41689" x="6037263" y="1490663"/>
          <p14:tracePt t="41700" x="6027738" y="1500188"/>
          <p14:tracePt t="41716" x="6018213" y="1527175"/>
          <p14:tracePt t="41733" x="6010275" y="1544638"/>
          <p14:tracePt t="41751" x="6010275" y="1562100"/>
          <p14:tracePt t="41767" x="6010275" y="1571625"/>
          <p14:tracePt t="41800" x="6010275" y="1598613"/>
          <p14:tracePt t="41816" x="6000750" y="1608138"/>
          <p14:tracePt t="41833" x="6000750" y="1625600"/>
          <p14:tracePt t="41850" x="6000750" y="1633538"/>
          <p14:tracePt t="41883" x="6000750" y="1660525"/>
          <p14:tracePt t="41901" x="6000750" y="1704975"/>
          <p14:tracePt t="41917" x="6000750" y="1758950"/>
          <p14:tracePt t="41935" x="6018213" y="1803400"/>
          <p14:tracePt t="41950" x="6072188" y="1866900"/>
          <p14:tracePt t="41968" x="6108700" y="1893888"/>
          <p14:tracePt t="41985" x="6116638" y="1928813"/>
          <p14:tracePt t="42175" x="6116638" y="1911350"/>
          <p14:tracePt t="42183" x="6143625" y="1893888"/>
          <p14:tracePt t="42189" x="6180138" y="1822450"/>
          <p14:tracePt t="42201" x="6188075" y="1803400"/>
          <p14:tracePt t="42219" x="6197600" y="1758950"/>
          <p14:tracePt t="42235" x="6188075" y="1751013"/>
          <p14:tracePt t="42269" x="6170613" y="1776413"/>
          <p14:tracePt t="42285" x="6161088" y="1795463"/>
          <p14:tracePt t="42301" x="6153150" y="1812925"/>
          <p14:tracePt t="42318" x="6143625" y="1866900"/>
          <p14:tracePt t="42335" x="6143625" y="1919288"/>
          <p14:tracePt t="42351" x="6143625" y="2017713"/>
          <p14:tracePt t="42368" x="6143625" y="2089150"/>
          <p14:tracePt t="42386" x="6134100" y="2187575"/>
          <p14:tracePt t="42403" x="6134100" y="2286000"/>
          <p14:tracePt t="42419" x="6134100" y="2357438"/>
          <p14:tracePt t="42436" x="6153150" y="2482850"/>
          <p14:tracePt t="42452" x="6153150" y="2554288"/>
          <p14:tracePt t="42468" x="6170613" y="2633663"/>
          <p14:tracePt t="42486" x="6180138" y="2741613"/>
          <p14:tracePt t="42502" x="6180138" y="2803525"/>
          <p14:tracePt t="42519" x="6188075" y="2938463"/>
          <p14:tracePt t="42535" x="6161088" y="3044825"/>
          <p14:tracePt t="42552" x="6116638" y="3187700"/>
          <p14:tracePt t="42569" x="6116638" y="3251200"/>
          <p14:tracePt t="42586" x="6126163" y="3286125"/>
          <p14:tracePt t="42602" x="6126163" y="3295650"/>
          <p14:tracePt t="42877" x="6116638" y="3295650"/>
          <p14:tracePt t="42883" x="6116638" y="3268663"/>
          <p14:tracePt t="42900" x="6116638" y="3259138"/>
          <p14:tracePt t="42916" x="6116638" y="3251200"/>
          <p14:tracePt t="42932" x="6116638" y="3241675"/>
          <p14:tracePt t="42949" x="6108700" y="3232150"/>
          <p14:tracePt t="42962" x="6108700" y="3224213"/>
          <p14:tracePt t="42970" x="6108700" y="3214688"/>
          <p14:tracePt t="42987" x="6116638" y="3170238"/>
          <p14:tracePt t="43003" x="6134100" y="3143250"/>
          <p14:tracePt t="43020" x="6161088" y="3108325"/>
          <p14:tracePt t="43037" x="6170613" y="3089275"/>
          <p14:tracePt t="43054" x="6180138" y="3089275"/>
          <p14:tracePt t="43314" x="6180138" y="3116263"/>
          <p14:tracePt t="43322" x="6180138" y="3133725"/>
          <p14:tracePt t="43330" x="6180138" y="3152775"/>
          <p14:tracePt t="43340" x="6180138" y="3170238"/>
          <p14:tracePt t="43355" x="6180138" y="3224213"/>
          <p14:tracePt t="43372" x="6180138" y="3251200"/>
          <p14:tracePt t="43389" x="6188075" y="3286125"/>
          <p14:tracePt t="43406" x="6205538" y="3330575"/>
          <p14:tracePt t="43422" x="6251575" y="3367088"/>
          <p14:tracePt t="43439" x="6323013" y="3419475"/>
          <p14:tracePt t="43455" x="6357938" y="3438525"/>
          <p14:tracePt t="43472" x="6402388" y="3455988"/>
          <p14:tracePt t="43489" x="6411913" y="3455988"/>
          <p14:tracePt t="43618" x="6394450" y="3455988"/>
          <p14:tracePt t="43626" x="6384925" y="3455988"/>
          <p14:tracePt t="43639" x="6367463" y="3455988"/>
          <p14:tracePt t="43656" x="6340475" y="3455988"/>
          <p14:tracePt t="43673" x="6330950" y="3455988"/>
          <p14:tracePt t="43689" x="6296025" y="3455988"/>
          <p14:tracePt t="43705" x="6269038" y="3455988"/>
          <p14:tracePt t="43722" x="6269038" y="3438525"/>
          <p14:tracePt t="43739" x="6303963" y="3411538"/>
          <p14:tracePt t="43756" x="6330950" y="3394075"/>
          <p14:tracePt t="43790" x="6348413" y="3394075"/>
          <p14:tracePt t="43806" x="6375400" y="3394075"/>
          <p14:tracePt t="43823" x="6394450" y="3394075"/>
          <p14:tracePt t="43841" x="6429375" y="3394075"/>
          <p14:tracePt t="43857" x="6456363" y="3384550"/>
          <p14:tracePt t="43872" x="6491288" y="3384550"/>
          <p14:tracePt t="43890" x="6518275" y="3375025"/>
          <p14:tracePt t="43906" x="6537325" y="3375025"/>
          <p14:tracePt t="43924" x="6562725" y="3375025"/>
          <p14:tracePt t="43939" x="6581775" y="3375025"/>
          <p14:tracePt t="43957" x="6589713" y="3375025"/>
          <p14:tracePt t="43973" x="6589713" y="3384550"/>
          <p14:tracePt t="43989" x="6589713" y="3394075"/>
          <p14:tracePt t="44007" x="6572250" y="3402013"/>
          <p14:tracePt t="44040" x="6554788" y="3411538"/>
          <p14:tracePt t="44057" x="6537325" y="3411538"/>
          <p14:tracePt t="44074" x="6527800" y="3411538"/>
          <p14:tracePt t="44091" x="6510338" y="3394075"/>
          <p14:tracePt t="44108" x="6510338" y="3367088"/>
          <p14:tracePt t="44124" x="6500813" y="3340100"/>
          <p14:tracePt t="44141" x="6500813" y="3313113"/>
          <p14:tracePt t="44157" x="6518275" y="3276600"/>
          <p14:tracePt t="44173" x="6537325" y="3259138"/>
          <p14:tracePt t="44191" x="6554788" y="3251200"/>
          <p14:tracePt t="44207" x="6562725" y="3241675"/>
          <p14:tracePt t="44224" x="6572250" y="3232150"/>
          <p14:tracePt t="44240" x="6581775" y="3224213"/>
          <p14:tracePt t="44258" x="6589713" y="3214688"/>
          <p14:tracePt t="44274" x="6608763" y="3187700"/>
          <p14:tracePt t="44291" x="6616700" y="3170238"/>
          <p14:tracePt t="44308" x="6626225" y="3152775"/>
          <p14:tracePt t="44325" x="6661150" y="3125788"/>
          <p14:tracePt t="44341" x="6680200" y="3098800"/>
          <p14:tracePt t="44358" x="6724650" y="3089275"/>
          <p14:tracePt t="44376" x="6777038" y="3071813"/>
          <p14:tracePt t="44650" x="6769100" y="3071813"/>
          <p14:tracePt t="44656" x="6759575" y="3054350"/>
          <p14:tracePt t="44664" x="6742113" y="3044825"/>
          <p14:tracePt t="44675" x="6724650" y="3027363"/>
          <p14:tracePt t="44692" x="6705600" y="3009900"/>
          <p14:tracePt t="44709" x="6688138" y="3000375"/>
          <p14:tracePt t="44726" x="6661150" y="2973388"/>
          <p14:tracePt t="44742" x="6616700" y="2928938"/>
          <p14:tracePt t="44759" x="6581775" y="2901950"/>
          <p14:tracePt t="44777" x="6562725" y="2894013"/>
          <p14:tracePt t="44809" x="6572250" y="2911475"/>
          <p14:tracePt t="44828" x="6599238" y="2919413"/>
          <p14:tracePt t="44845" x="6626225" y="2928938"/>
          <p14:tracePt t="44860" x="6634163" y="2928938"/>
          <p14:tracePt t="44900" x="6634163" y="2919413"/>
          <p14:tracePt t="44930" x="6634163" y="2911475"/>
          <p14:tracePt t="44946" x="6634163" y="2901950"/>
          <p14:tracePt t="44962" x="6626225" y="2874963"/>
          <p14:tracePt t="44970" x="6626225" y="2867025"/>
          <p14:tracePt t="44978" x="6626225" y="2857500"/>
          <p14:tracePt t="44993" x="6626225" y="2822575"/>
          <p14:tracePt t="45009" x="6616700" y="2768600"/>
          <p14:tracePt t="45028" x="6616700" y="2751138"/>
          <p14:tracePt t="45044" x="6599238" y="2741613"/>
          <p14:tracePt t="45048" x="6599238" y="2732088"/>
          <p14:tracePt t="45061" x="6589713" y="2724150"/>
          <p14:tracePt t="45078" x="6572250" y="2714625"/>
          <p14:tracePt t="45093" x="6510338" y="2679700"/>
          <p14:tracePt t="45110" x="6456363" y="2660650"/>
          <p14:tracePt t="45128" x="6357938" y="2633663"/>
          <p14:tracePt t="45143" x="6296025" y="2625725"/>
          <p14:tracePt t="45160" x="6170613" y="2581275"/>
          <p14:tracePt t="45176" x="6072188" y="2571750"/>
          <p14:tracePt t="45193" x="5956300" y="2536825"/>
          <p14:tracePt t="45210" x="5822950" y="2500313"/>
          <p14:tracePt t="45227" x="5670550" y="2455863"/>
          <p14:tracePt t="45244" x="5518150" y="2411413"/>
          <p14:tracePt t="45261" x="5367338" y="2347913"/>
          <p14:tracePt t="45278" x="5205413" y="2286000"/>
          <p14:tracePt t="45295" x="4973638" y="2179638"/>
          <p14:tracePt t="45312" x="4795838" y="2081213"/>
          <p14:tracePt t="45328" x="4500563" y="1919288"/>
          <p14:tracePt t="45345" x="4384675" y="1847850"/>
          <p14:tracePt t="45362" x="4268788" y="1795463"/>
          <p14:tracePt t="45377" x="4205288" y="1768475"/>
          <p14:tracePt t="45394" x="4170363" y="1751013"/>
          <p14:tracePt t="45411" x="4125913" y="1731963"/>
          <p14:tracePt t="45427" x="4108450" y="1724025"/>
          <p14:tracePt t="45444" x="4089400" y="1724025"/>
          <p14:tracePt t="45461" x="4062413" y="1714500"/>
          <p14:tracePt t="45477" x="4054475" y="1714500"/>
          <p14:tracePt t="45495" x="4037013" y="1704975"/>
          <p14:tracePt t="45579" x="4044950" y="1704975"/>
          <p14:tracePt t="45602" x="4054475" y="1704975"/>
          <p14:tracePt t="46110" x="4062413" y="1704975"/>
          <p14:tracePt t="46118" x="4062413" y="1714500"/>
          <p14:tracePt t="46129" x="4071938" y="1731963"/>
          <p14:tracePt t="46146" x="4125913" y="1812925"/>
          <p14:tracePt t="46164" x="4295775" y="1990725"/>
          <p14:tracePt t="46180" x="4633913" y="2241550"/>
          <p14:tracePt t="46196" x="5126038" y="2536825"/>
          <p14:tracePt t="46213" x="5786438" y="2857500"/>
          <p14:tracePt t="46231" x="6724650" y="3259138"/>
          <p14:tracePt t="46248" x="7251700" y="3465513"/>
          <p14:tracePt t="46263" x="7688263" y="3660775"/>
          <p14:tracePt t="46280" x="8089900" y="3867150"/>
          <p14:tracePt t="46298" x="8259763" y="3973513"/>
          <p14:tracePt t="46314" x="8286750" y="4017963"/>
          <p14:tracePt t="46331" x="8286750" y="4027488"/>
          <p14:tracePt t="46347" x="8277225" y="4044950"/>
          <p14:tracePt t="46364" x="8259763" y="4062413"/>
          <p14:tracePt t="46380" x="8242300" y="4089400"/>
          <p14:tracePt t="46398" x="8215313" y="4143375"/>
          <p14:tracePt t="46414" x="8205788" y="4179888"/>
          <p14:tracePt t="46432" x="8197850" y="4205288"/>
          <p14:tracePt t="46447" x="8188325" y="4224338"/>
          <p14:tracePt t="46465" x="8180388" y="4224338"/>
          <p14:tracePt t="46481" x="8170863" y="4224338"/>
          <p14:tracePt t="46515" x="8143875" y="4214813"/>
          <p14:tracePt t="46533" x="8126413" y="4197350"/>
          <p14:tracePt t="46548" x="8072438" y="4160838"/>
          <p14:tracePt t="46565" x="8045450" y="4152900"/>
          <p14:tracePt t="46582" x="8037513" y="4152900"/>
          <p14:tracePt t="46640" x="8027988" y="4152900"/>
          <p14:tracePt t="46672" x="8027988" y="4143375"/>
          <p14:tracePt t="46680" x="8018463" y="4133850"/>
          <p14:tracePt t="46688" x="8010525" y="4133850"/>
          <p14:tracePt t="46703" x="8001000" y="4125913"/>
          <p14:tracePt t="46718" x="8001000" y="4116388"/>
          <p14:tracePt t="46732" x="7991475" y="4108450"/>
          <p14:tracePt t="46772" x="7991475" y="4098925"/>
          <p14:tracePt t="46812" x="7991475" y="4089400"/>
          <p14:tracePt t="46845" x="7991475" y="4081463"/>
          <p14:tracePt t="46852" x="7991475" y="4071938"/>
          <p14:tracePt t="46866" x="8001000" y="4071938"/>
          <p14:tracePt t="47049" x="7991475" y="4071938"/>
          <p14:tracePt t="47054" x="7983538" y="4071938"/>
          <p14:tracePt t="47108" x="7974013" y="4081463"/>
          <p14:tracePt t="47125" x="7966075" y="4081463"/>
          <p14:tracePt t="47141" x="7947025" y="4089400"/>
          <p14:tracePt t="47149" x="7929563" y="4098925"/>
          <p14:tracePt t="47156" x="7920038" y="4098925"/>
          <p14:tracePt t="47166" x="7912100" y="4098925"/>
          <p14:tracePt t="47182" x="7867650" y="4108450"/>
          <p14:tracePt t="47200" x="7804150" y="4125913"/>
          <p14:tracePt t="47217" x="7715250" y="4125913"/>
          <p14:tracePt t="47234" x="7589838" y="4143375"/>
          <p14:tracePt t="47251" x="7483475" y="4152900"/>
          <p14:tracePt t="47267" x="7429500" y="4170363"/>
          <p14:tracePt t="47284" x="7394575" y="4170363"/>
          <p14:tracePt t="47300" x="7375525" y="4179888"/>
          <p14:tracePt t="47317" x="7340600" y="4197350"/>
          <p14:tracePt t="47333" x="7313613" y="4197350"/>
          <p14:tracePt t="47350" x="7269163" y="4205288"/>
          <p14:tracePt t="47367" x="7259638" y="4205288"/>
          <p14:tracePt t="47428" x="7259638" y="4214813"/>
          <p14:tracePt t="47764" x="7269163" y="4214813"/>
          <p14:tracePt t="47772" x="7277100" y="4214813"/>
          <p14:tracePt t="47788" x="7277100" y="4224338"/>
          <p14:tracePt t="47801" x="7286625" y="4224338"/>
          <p14:tracePt t="47818" x="7286625" y="4232275"/>
          <p14:tracePt t="47835" x="7286625" y="4241800"/>
          <p14:tracePt t="47852" x="7277100" y="4259263"/>
          <p14:tracePt t="47868" x="7224713" y="4295775"/>
          <p14:tracePt t="47886" x="7188200" y="4322763"/>
          <p14:tracePt t="47903" x="7153275" y="4375150"/>
          <p14:tracePt t="47920" x="7134225" y="4402138"/>
          <p14:tracePt t="47936" x="7116763" y="4419600"/>
          <p14:tracePt t="47952" x="7099300" y="4429125"/>
          <p14:tracePt t="47986" x="7099300" y="4419600"/>
          <p14:tracePt t="48002" x="7099300" y="4394200"/>
          <p14:tracePt t="48019" x="7099300" y="4367213"/>
          <p14:tracePt t="48036" x="7108825" y="4322763"/>
          <p14:tracePt t="48052" x="7134225" y="4303713"/>
          <p14:tracePt t="48056" x="7153275" y="4286250"/>
          <p14:tracePt t="48070" x="7197725" y="4268788"/>
          <p14:tracePt t="48085" x="7232650" y="4251325"/>
          <p14:tracePt t="48102" x="7277100" y="4251325"/>
          <p14:tracePt t="48119" x="7296150" y="4241800"/>
          <p14:tracePt t="48178" x="7304088" y="4241800"/>
          <p14:tracePt t="48186" x="7304088" y="4232275"/>
          <p14:tracePt t="48312" x="7313613" y="4232275"/>
          <p14:tracePt t="48318" x="7313613" y="4224338"/>
          <p14:tracePt t="48326" x="7331075" y="4224338"/>
          <p14:tracePt t="48336" x="7340600" y="4214813"/>
          <p14:tracePt t="48353" x="7358063" y="4205288"/>
          <p14:tracePt t="48371" x="7367588" y="4187825"/>
          <p14:tracePt t="48387" x="7375525" y="4187825"/>
          <p14:tracePt t="48662" x="7402513" y="4179888"/>
          <p14:tracePt t="48671" x="7429500" y="4179888"/>
          <p14:tracePt t="48678" x="7446963" y="4170363"/>
          <p14:tracePt t="48689" x="7456488" y="4170363"/>
          <p14:tracePt t="48704" x="7473950" y="4160838"/>
          <p14:tracePt t="48721" x="7491413" y="4160838"/>
          <p14:tracePt t="48738" x="7518400" y="4152900"/>
          <p14:tracePt t="48754" x="7572375" y="4133850"/>
          <p14:tracePt t="48771" x="7616825" y="4116388"/>
          <p14:tracePt t="48788" x="7705725" y="4098925"/>
          <p14:tracePt t="48805" x="7751763" y="4081463"/>
          <p14:tracePt t="48821" x="7813675" y="4071938"/>
          <p14:tracePt t="48838" x="7858125" y="4044950"/>
          <p14:tracePt t="48855" x="7885113" y="4027488"/>
          <p14:tracePt t="48872" x="7929563" y="4000500"/>
          <p14:tracePt t="48888" x="7956550" y="3973513"/>
          <p14:tracePt t="48905" x="8001000" y="3919538"/>
          <p14:tracePt t="48922" x="8027988" y="3884613"/>
          <p14:tracePt t="48938" x="8045450" y="3840163"/>
          <p14:tracePt t="48955" x="8062913" y="3795713"/>
          <p14:tracePt t="48972" x="8072438" y="3751263"/>
          <p14:tracePt t="48988" x="8108950" y="3625850"/>
          <p14:tracePt t="49005" x="8143875" y="3517900"/>
          <p14:tracePt t="49022" x="8205788" y="3367088"/>
          <p14:tracePt t="49038" x="8242300" y="3303588"/>
          <p14:tracePt t="49055" x="8259763" y="3268663"/>
          <p14:tracePt t="49072" x="8269288" y="3251200"/>
          <p14:tracePt t="49249" x="8251825" y="3268663"/>
          <p14:tracePt t="49257" x="8242300" y="3276600"/>
          <p14:tracePt t="49264" x="8224838" y="3303588"/>
          <p14:tracePt t="49273" x="8205788" y="3313113"/>
          <p14:tracePt t="49289" x="8180388" y="3330575"/>
          <p14:tracePt t="49306" x="8126413" y="3348038"/>
          <p14:tracePt t="49322" x="8072438" y="3375025"/>
          <p14:tracePt t="49340" x="7991475" y="3419475"/>
          <p14:tracePt t="49356" x="7813675" y="3527425"/>
          <p14:tracePt t="49374" x="7643813" y="3633788"/>
          <p14:tracePt t="49390" x="7466013" y="3776663"/>
          <p14:tracePt t="49406" x="7466013" y="3822700"/>
          <p14:tracePt t="49423" x="7518400" y="3884613"/>
          <p14:tracePt t="49562" x="7510463" y="3875088"/>
          <p14:tracePt t="49568" x="7491413" y="3867150"/>
          <p14:tracePt t="49578" x="7483475" y="3857625"/>
          <p14:tracePt t="49600" x="7483475" y="3848100"/>
          <p14:tracePt t="49630" x="7491413" y="3857625"/>
          <p14:tracePt t="49638" x="7510463" y="3857625"/>
          <p14:tracePt t="49646" x="7527925" y="3875088"/>
          <p14:tracePt t="49657" x="7589838" y="3902075"/>
          <p14:tracePt t="49674" x="7688263" y="3938588"/>
          <p14:tracePt t="49690" x="7840663" y="3983038"/>
          <p14:tracePt t="49707" x="8072438" y="4081463"/>
          <p14:tracePt t="49724" x="8323263" y="4170363"/>
          <p14:tracePt t="49741" x="8466138" y="4214813"/>
          <p14:tracePt t="49757" x="8528050" y="4232275"/>
          <p14:tracePt t="49774" x="8545513" y="4241800"/>
          <p14:tracePt t="49912" x="8528050" y="4241800"/>
          <p14:tracePt t="49921" x="8518525" y="4241800"/>
          <p14:tracePt t="49928" x="8501063" y="4232275"/>
          <p14:tracePt t="49941" x="8456613" y="4214813"/>
          <p14:tracePt t="49959" x="8304213" y="4197350"/>
          <p14:tracePt t="49975" x="8081963" y="4187825"/>
          <p14:tracePt t="49992" x="7867650" y="4187825"/>
          <p14:tracePt t="50008" x="7643813" y="4187825"/>
          <p14:tracePt t="50025" x="7348538" y="4187825"/>
          <p14:tracePt t="50042" x="7188200" y="4197350"/>
          <p14:tracePt t="50059" x="7018338" y="4214813"/>
          <p14:tracePt t="50062" x="6973888" y="4224338"/>
          <p14:tracePt t="50075" x="6946900" y="4224338"/>
          <p14:tracePt t="50093" x="6848475" y="4241800"/>
          <p14:tracePt t="50109" x="6796088" y="4241800"/>
          <p14:tracePt t="50126" x="6751638" y="4241800"/>
          <p14:tracePt t="50142" x="6688138" y="4241800"/>
          <p14:tracePt t="50158" x="6661150" y="4241800"/>
          <p14:tracePt t="50218" x="6688138" y="4241800"/>
          <p14:tracePt t="50224" x="6715125" y="4241800"/>
          <p14:tracePt t="50234" x="6742113" y="4241800"/>
          <p14:tracePt t="50242" x="6769100" y="4241800"/>
          <p14:tracePt t="50259" x="6894513" y="4241800"/>
          <p14:tracePt t="50276" x="7000875" y="4241800"/>
          <p14:tracePt t="50293" x="7134225" y="4241800"/>
          <p14:tracePt t="50310" x="7340600" y="4232275"/>
          <p14:tracePt t="50327" x="7616825" y="4205288"/>
          <p14:tracePt t="50343" x="7823200" y="4187825"/>
          <p14:tracePt t="50360" x="7947025" y="4170363"/>
          <p14:tracePt t="50377" x="8072438" y="4152900"/>
          <p14:tracePt t="50392" x="8126413" y="4152900"/>
          <p14:tracePt t="50409" x="8153400" y="4152900"/>
          <p14:tracePt t="50426" x="8170863" y="4152900"/>
          <p14:tracePt t="50536" x="8180388" y="4152900"/>
          <p14:tracePt t="50547" x="8197850" y="4152900"/>
          <p14:tracePt t="50552" x="8215313" y="4143375"/>
          <p14:tracePt t="50562" x="8224838" y="4143375"/>
          <p14:tracePt t="50577" x="8259763" y="4133850"/>
          <p14:tracePt t="50594" x="8259763" y="4125913"/>
          <p14:tracePt t="50610" x="8269288" y="4125913"/>
          <p14:tracePt t="50626" x="8277225" y="4108450"/>
          <p14:tracePt t="50643" x="8286750" y="4089400"/>
          <p14:tracePt t="50660" x="8304213" y="4062413"/>
          <p14:tracePt t="50677" x="8331200" y="4054475"/>
          <p14:tracePt t="50693" x="8412163" y="4010025"/>
          <p14:tracePt t="50710" x="8474075" y="3990975"/>
          <p14:tracePt t="50727" x="8562975" y="3983038"/>
          <p14:tracePt t="50743" x="8724900" y="3965575"/>
          <p14:tracePt t="50749" x="8786813" y="3965575"/>
          <p14:tracePt t="50761" x="8840788" y="3965575"/>
          <p14:tracePt t="50778" x="8966200" y="3965575"/>
          <p14:tracePt t="50795" x="9215438" y="3965575"/>
          <p14:tracePt t="50810" x="9348788" y="3965575"/>
          <p14:tracePt t="50828" x="9501188" y="3965575"/>
          <p14:tracePt t="50846" x="9617075" y="3965575"/>
          <p14:tracePt t="50861" x="9752013" y="3973513"/>
          <p14:tracePt t="50877" x="9858375" y="3983038"/>
          <p14:tracePt t="50894" x="9991725" y="3990975"/>
          <p14:tracePt t="50911" x="10171113" y="4000500"/>
          <p14:tracePt t="50928" x="10287000" y="4010025"/>
          <p14:tracePt t="50944" x="10439400" y="4037013"/>
          <p14:tracePt t="50962" x="10483850" y="4054475"/>
          <p14:tracePt t="50978" x="10528300" y="4062413"/>
          <p14:tracePt t="50994" x="10582275" y="4081463"/>
          <p14:tracePt t="51012" x="10626725" y="4089400"/>
          <p14:tracePt t="51029" x="10698163" y="4098925"/>
          <p14:tracePt t="51045" x="10742613" y="4098925"/>
          <p14:tracePt t="51063" x="10804525" y="4108450"/>
          <p14:tracePt t="51079" x="10858500" y="4116388"/>
          <p14:tracePt t="51095" x="10920413" y="4125913"/>
          <p14:tracePt t="51111" x="11018838" y="4133850"/>
          <p14:tracePt t="51128" x="11082338" y="4133850"/>
          <p14:tracePt t="51145" x="11188700" y="4143375"/>
          <p14:tracePt t="51161" x="11252200" y="4143375"/>
          <p14:tracePt t="51178" x="11331575" y="4143375"/>
          <p14:tracePt t="51195" x="11349038" y="4143375"/>
          <p14:tracePt t="51295" x="11341100" y="4143375"/>
          <p14:tracePt t="51302" x="11304588" y="4152900"/>
          <p14:tracePt t="51313" x="11277600" y="4160838"/>
          <p14:tracePt t="51329" x="11161713" y="4160838"/>
          <p14:tracePt t="51346" x="10939463" y="4152900"/>
          <p14:tracePt t="51363" x="10760075" y="4152900"/>
          <p14:tracePt t="51378" x="10582275" y="4152900"/>
          <p14:tracePt t="51396" x="10277475" y="4179888"/>
          <p14:tracePt t="51413" x="10045700" y="4197350"/>
          <p14:tracePt t="51429" x="9653588" y="4232275"/>
          <p14:tracePt t="51446" x="9286875" y="4276725"/>
          <p14:tracePt t="51462" x="8742363" y="4384675"/>
          <p14:tracePt t="51479" x="8491538" y="4438650"/>
          <p14:tracePt t="51497" x="8161338" y="4473575"/>
          <p14:tracePt t="51513" x="7875588" y="4527550"/>
          <p14:tracePt t="51531" x="7742238" y="4562475"/>
          <p14:tracePt t="51546" x="7661275" y="4598988"/>
          <p14:tracePt t="51592" x="7661275" y="4608513"/>
          <p14:tracePt t="51598" x="7661275" y="4616450"/>
          <p14:tracePt t="51613" x="7661275" y="4625975"/>
          <p14:tracePt t="51630" x="7643813" y="4660900"/>
          <p14:tracePt t="51647" x="7626350" y="4679950"/>
          <p14:tracePt t="51663" x="7626350" y="4687888"/>
          <p14:tracePt t="51680" x="7616825" y="4687888"/>
          <p14:tracePt t="51696" x="7616825" y="4697413"/>
          <p14:tracePt t="51730" x="7616825" y="4687888"/>
          <p14:tracePt t="52147" x="7634288" y="4687888"/>
          <p14:tracePt t="52154" x="7643813" y="4687888"/>
          <p14:tracePt t="52164" x="7661275" y="4687888"/>
          <p14:tracePt t="52181" x="7705725" y="4687888"/>
          <p14:tracePt t="52198" x="7769225" y="4687888"/>
          <p14:tracePt t="52216" x="7831138" y="4687888"/>
          <p14:tracePt t="52232" x="7983538" y="4687888"/>
          <p14:tracePt t="52249" x="8045450" y="4687888"/>
          <p14:tracePt t="52265" x="8108950" y="4687888"/>
          <p14:tracePt t="52282" x="8153400" y="4687888"/>
          <p14:tracePt t="52298" x="8170863" y="4679950"/>
          <p14:tracePt t="52490" x="8180388" y="4679950"/>
          <p14:tracePt t="52505" x="8197850" y="4670425"/>
          <p14:tracePt t="52513" x="8205788" y="4660900"/>
          <p14:tracePt t="52530" x="8224838" y="4652963"/>
          <p14:tracePt t="52547" x="8232775" y="4652963"/>
          <p14:tracePt t="52553" x="8242300" y="4643438"/>
          <p14:tracePt t="52566" x="8251825" y="4643438"/>
          <p14:tracePt t="52583" x="8277225" y="4625975"/>
          <p14:tracePt t="52599" x="8286750" y="4608513"/>
          <p14:tracePt t="52616" x="8313738" y="4589463"/>
          <p14:tracePt t="52632" x="8331200" y="4545013"/>
          <p14:tracePt t="52649" x="8348663" y="4510088"/>
          <p14:tracePt t="52666" x="8375650" y="4456113"/>
          <p14:tracePt t="52684" x="8394700" y="4419600"/>
          <p14:tracePt t="52701" x="8420100" y="4357688"/>
          <p14:tracePt t="52717" x="8466138" y="4205288"/>
          <p14:tracePt t="52733" x="8474075" y="4125913"/>
          <p14:tracePt t="52750" x="8483600" y="4037013"/>
          <p14:tracePt t="52767" x="8483600" y="3990975"/>
          <p14:tracePt t="52783" x="8491538" y="3956050"/>
          <p14:tracePt t="52800" x="8501063" y="3938588"/>
          <p14:tracePt t="57541" x="8439150" y="3973513"/>
          <p14:tracePt t="57549" x="8375650" y="4054475"/>
          <p14:tracePt t="57557" x="8286750" y="4160838"/>
          <p14:tracePt t="57566" x="8170863" y="4330700"/>
          <p14:tracePt t="57582" x="7983538" y="4724400"/>
          <p14:tracePt t="57598" x="7742238" y="5572125"/>
          <p14:tracePt t="57614" x="7608888" y="6116638"/>
          <p14:tracePt t="57631" x="7419975" y="6732588"/>
          <p14:tracePt t="57647" x="7153275" y="6848475"/>
          <p14:tracePt t="57664" x="6848475" y="6848475"/>
          <p14:tracePt t="57681" x="6589713" y="6848475"/>
          <p14:tracePt t="57698" x="6224588" y="6848475"/>
          <p14:tracePt t="57715" x="5795963" y="6848475"/>
          <p14:tracePt t="57732" x="5589588" y="6848475"/>
          <p14:tracePt t="57748" x="5402263" y="6848475"/>
          <p14:tracePt t="57766" x="5214938" y="6848475"/>
          <p14:tracePt t="57782" x="4902200" y="6848475"/>
          <p14:tracePt t="57798" x="4813300" y="6848475"/>
          <p14:tracePt t="57816" x="4732338" y="6848475"/>
          <p14:tracePt t="58098" x="4732338" y="6831013"/>
          <p14:tracePt t="58111" x="4732338" y="6813550"/>
          <p14:tracePt t="58119" x="4732338" y="6777038"/>
          <p14:tracePt t="58132" x="4724400" y="6742113"/>
          <p14:tracePt t="58149" x="4697413" y="6680200"/>
          <p14:tracePt t="58166" x="4625975" y="6562725"/>
          <p14:tracePt t="58183" x="4456113" y="6402388"/>
          <p14:tracePt t="58199" x="4251325" y="6286500"/>
          <p14:tracePt t="58216" x="4089400" y="6224588"/>
          <p14:tracePt t="58234" x="3929063" y="6180138"/>
          <p14:tracePt t="58250" x="3759200" y="6134100"/>
          <p14:tracePt t="58267" x="3562350" y="6108700"/>
          <p14:tracePt t="58284" x="3429000" y="6108700"/>
          <p14:tracePt t="58301" x="3286125" y="6089650"/>
          <p14:tracePt t="58316" x="3152775" y="6081713"/>
          <p14:tracePt t="58333" x="2973388" y="6072188"/>
          <p14:tracePt t="58350" x="2813050" y="6054725"/>
          <p14:tracePt t="58366" x="2608263" y="6045200"/>
          <p14:tracePt t="58383" x="2465388" y="6045200"/>
          <p14:tracePt t="58400" x="2295525" y="6062663"/>
          <p14:tracePt t="58417" x="2036763" y="6081713"/>
          <p14:tracePt t="58434" x="1901825" y="6081713"/>
          <p14:tracePt t="58451" x="1741488" y="6081713"/>
          <p14:tracePt t="58467" x="1670050" y="6072188"/>
          <p14:tracePt t="58484" x="1589088" y="6062663"/>
          <p14:tracePt t="58500" x="1536700" y="6054725"/>
          <p14:tracePt t="58519" x="1428750" y="6027738"/>
          <p14:tracePt t="58534" x="1384300" y="6027738"/>
          <p14:tracePt t="58550" x="1339850" y="6018213"/>
          <p14:tracePt t="58567" x="1312863" y="6010275"/>
          <p14:tracePt t="58585" x="1295400" y="6010275"/>
          <p14:tracePt t="58600" x="1285875" y="6010275"/>
          <p14:tracePt t="58617" x="1250950" y="6000750"/>
          <p14:tracePt t="58634" x="1231900" y="5991225"/>
          <p14:tracePt t="58652" x="1160463" y="5991225"/>
          <p14:tracePt t="58668" x="1125538" y="5991225"/>
          <p14:tracePt t="58685" x="1081088" y="5991225"/>
          <p14:tracePt t="58702" x="1054100" y="5991225"/>
          <p14:tracePt t="58719" x="1036638" y="5991225"/>
          <p14:tracePt t="58734" x="1027113" y="5991225"/>
          <p14:tracePt t="58751" x="990600" y="5991225"/>
          <p14:tracePt t="58768" x="965200" y="5991225"/>
          <p14:tracePt t="58784" x="946150" y="5983288"/>
          <p14:tracePt t="58801" x="928688" y="5973763"/>
          <p14:tracePt t="58819" x="919163" y="5965825"/>
          <p14:tracePt t="58834" x="911225" y="5965825"/>
          <p14:tracePt t="58912" x="901700" y="5965825"/>
          <p14:tracePt t="58915" x="893763" y="5965825"/>
          <p14:tracePt t="58931" x="884238" y="5965825"/>
          <p14:tracePt t="58947" x="884238" y="5956300"/>
          <p14:tracePt t="58955" x="874713" y="5956300"/>
          <p14:tracePt t="59111" x="866775" y="5956300"/>
          <p14:tracePt t="59120" x="857250" y="5956300"/>
          <p14:tracePt t="59127" x="830263" y="5956300"/>
          <p14:tracePt t="59136" x="812800" y="5956300"/>
          <p14:tracePt t="59154" x="803275" y="5956300"/>
          <p14:tracePt t="59170" x="785813" y="5956300"/>
          <p14:tracePt t="59187" x="776288" y="5956300"/>
          <p14:tracePt t="59202" x="758825" y="5965825"/>
          <p14:tracePt t="59220" x="704850" y="5983288"/>
          <p14:tracePt t="59237" x="660400" y="5983288"/>
          <p14:tracePt t="59252" x="608013" y="5991225"/>
          <p14:tracePt t="59269" x="588963" y="5991225"/>
          <p14:tracePt t="59287" x="581025" y="5991225"/>
          <p14:tracePt t="59302" x="561975" y="5991225"/>
          <p14:tracePt t="59319" x="536575" y="5991225"/>
          <p14:tracePt t="59336" x="446088" y="6018213"/>
          <p14:tracePt t="59354" x="339725" y="6045200"/>
          <p14:tracePt t="59369" x="276225" y="6062663"/>
          <p14:tracePt t="59386" x="250825" y="6089650"/>
          <p14:tracePt t="59404" x="223838" y="6108700"/>
          <p14:tracePt t="59421" x="179388" y="6126163"/>
          <p14:tracePt t="59650" x="196850" y="6116638"/>
          <p14:tracePt t="59658" x="241300" y="6099175"/>
          <p14:tracePt t="59671" x="285750" y="6072188"/>
          <p14:tracePt t="59688" x="366713" y="6018213"/>
          <p14:tracePt t="59705" x="490538" y="6000750"/>
          <p14:tracePt t="59722" x="581025" y="5983288"/>
          <p14:tracePt t="59737" x="652463" y="5965825"/>
          <p14:tracePt t="59754" x="687388" y="5946775"/>
          <p14:tracePt t="59771" x="731838" y="5938838"/>
          <p14:tracePt t="59787" x="768350" y="5919788"/>
          <p14:tracePt t="59804" x="795338" y="5911850"/>
          <p14:tracePt t="59822" x="874713" y="5875338"/>
          <p14:tracePt t="59838" x="938213" y="5848350"/>
          <p14:tracePt t="59854" x="1017588" y="5813425"/>
          <p14:tracePt t="59872" x="1062038" y="5786438"/>
          <p14:tracePt t="59889" x="1116013" y="5751513"/>
          <p14:tracePt t="59905" x="1152525" y="5732463"/>
          <p14:tracePt t="59922" x="1196975" y="5724525"/>
          <p14:tracePt t="59938" x="1250950" y="5705475"/>
          <p14:tracePt t="59955" x="1330325" y="5705475"/>
          <p14:tracePt t="59973" x="1411288" y="5705475"/>
          <p14:tracePt t="59988" x="1465263" y="5724525"/>
          <p14:tracePt t="60005" x="1544638" y="5741988"/>
          <p14:tracePt t="60021" x="1660525" y="5759450"/>
          <p14:tracePt t="60039" x="1751013" y="5776913"/>
          <p14:tracePt t="60055" x="1928813" y="5786438"/>
          <p14:tracePt t="60073" x="2000250" y="5786438"/>
          <p14:tracePt t="60088" x="2108200" y="5795963"/>
          <p14:tracePt t="60105" x="2187575" y="5813425"/>
          <p14:tracePt t="60122" x="2268538" y="5822950"/>
          <p14:tracePt t="60139" x="2330450" y="5830888"/>
          <p14:tracePt t="60157" x="2428875" y="5830888"/>
          <p14:tracePt t="60172" x="2465388" y="5830888"/>
          <p14:tracePt t="60190" x="2554288" y="5830888"/>
          <p14:tracePt t="60206" x="2581275" y="5830888"/>
          <p14:tracePt t="60223" x="2616200" y="5830888"/>
          <p14:tracePt t="60239" x="2633663" y="5822950"/>
          <p14:tracePt t="60256" x="2643188" y="5822950"/>
          <p14:tracePt t="60272" x="2660650" y="5813425"/>
          <p14:tracePt t="60289" x="2670175" y="5803900"/>
          <p14:tracePt t="60306" x="2714625" y="5759450"/>
          <p14:tracePt t="60322" x="2751138" y="5724525"/>
          <p14:tracePt t="60339" x="2803525" y="5670550"/>
          <p14:tracePt t="60357" x="2847975" y="5626100"/>
          <p14:tracePt t="60373" x="2884488" y="5589588"/>
          <p14:tracePt t="60391" x="2911475" y="5554663"/>
          <p14:tracePt t="60408" x="2928938" y="5527675"/>
          <p14:tracePt t="60424" x="2946400" y="5483225"/>
          <p14:tracePt t="60440" x="2965450" y="5465763"/>
          <p14:tracePt t="60456" x="2990850" y="5419725"/>
          <p14:tracePt t="60473" x="3017838" y="5394325"/>
          <p14:tracePt t="60490" x="3044825" y="5367338"/>
          <p14:tracePt t="60506" x="3089275" y="5322888"/>
          <p14:tracePt t="60523" x="3125788" y="5303838"/>
          <p14:tracePt t="60540" x="3179763" y="5251450"/>
          <p14:tracePt t="60557" x="3205163" y="5224463"/>
          <p14:tracePt t="60573" x="3224213" y="5205413"/>
          <p14:tracePt t="60590" x="3241675" y="5187950"/>
          <p14:tracePt t="60608" x="3276600" y="5160963"/>
          <p14:tracePt t="60624" x="3303588" y="5133975"/>
          <p14:tracePt t="60641" x="3313113" y="5126038"/>
          <p14:tracePt t="60656" x="3330575" y="5108575"/>
          <p14:tracePt t="60674" x="3367088" y="5081588"/>
          <p14:tracePt t="60691" x="3384550" y="5062538"/>
          <p14:tracePt t="60707" x="3394075" y="5054600"/>
          <p14:tracePt t="60724" x="3402013" y="5045075"/>
          <p14:tracePt t="60741" x="3402013" y="5037138"/>
          <p14:tracePt t="61048" x="3411538" y="5037138"/>
          <p14:tracePt t="61065" x="3419475" y="5037138"/>
          <p14:tracePt t="61072" x="3438525" y="5027613"/>
          <p14:tracePt t="61079" x="3465513" y="5018088"/>
          <p14:tracePt t="61092" x="3473450" y="5018088"/>
          <p14:tracePt t="61110" x="3554413" y="4991100"/>
          <p14:tracePt t="61125" x="3616325" y="4991100"/>
          <p14:tracePt t="61143" x="3643313" y="4983163"/>
          <p14:tracePt t="61159" x="3687763" y="4983163"/>
          <p14:tracePt t="61175" x="3697288" y="4983163"/>
          <p14:tracePt t="61192" x="3732213" y="4983163"/>
          <p14:tracePt t="61209" x="3776663" y="4983163"/>
          <p14:tracePt t="61225" x="3822700" y="4991100"/>
          <p14:tracePt t="61242" x="3867150" y="5010150"/>
          <p14:tracePt t="61258" x="3956050" y="5018088"/>
          <p14:tracePt t="61275" x="4037013" y="5027613"/>
          <p14:tracePt t="61292" x="4098925" y="5027613"/>
          <p14:tracePt t="61310" x="4133850" y="5045075"/>
          <p14:tracePt t="61326" x="4179888" y="5072063"/>
          <p14:tracePt t="61344" x="4224338" y="5089525"/>
          <p14:tracePt t="61360" x="4276725" y="5099050"/>
          <p14:tracePt t="61377" x="4330700" y="5099050"/>
          <p14:tracePt t="61393" x="4394200" y="5099050"/>
          <p14:tracePt t="61409" x="4491038" y="5099050"/>
          <p14:tracePt t="61426" x="4562475" y="5099050"/>
          <p14:tracePt t="61443" x="4652963" y="5099050"/>
          <p14:tracePt t="61459" x="4768850" y="5099050"/>
          <p14:tracePt t="61476" x="4894263" y="5099050"/>
          <p14:tracePt t="61493" x="5126038" y="5116513"/>
          <p14:tracePt t="61510" x="5259388" y="5133975"/>
          <p14:tracePt t="61526" x="5375275" y="5153025"/>
          <p14:tracePt t="61543" x="5402263" y="5153025"/>
          <p14:tracePt t="62884" x="5411788" y="5143500"/>
          <p14:tracePt t="62893" x="5429250" y="5143500"/>
          <p14:tracePt t="62900" x="5429250" y="5133975"/>
          <p14:tracePt t="62914" x="5446713" y="5108575"/>
          <p14:tracePt t="62930" x="5483225" y="5089525"/>
          <p14:tracePt t="62947" x="5500688" y="5072063"/>
          <p14:tracePt t="62964" x="5510213" y="5045075"/>
          <p14:tracePt t="62980" x="5510213" y="5037138"/>
          <p14:tracePt t="62998" x="5500688" y="5018088"/>
          <p14:tracePt t="63014" x="5473700" y="5000625"/>
          <p14:tracePt t="63032" x="5456238" y="5000625"/>
          <p14:tracePt t="63048" x="5438775" y="5018088"/>
          <p14:tracePt t="63064" x="5419725" y="5062538"/>
          <p14:tracePt t="63082" x="5411788" y="5099050"/>
          <p14:tracePt t="63097" x="5411788" y="5126038"/>
          <p14:tracePt t="63114" x="5411788" y="5143500"/>
          <p14:tracePt t="63131" x="5411788" y="5160963"/>
          <p14:tracePt t="63148" x="5446713" y="5160963"/>
          <p14:tracePt t="63164" x="5483225" y="5160963"/>
          <p14:tracePt t="63181" x="5518150" y="5170488"/>
          <p14:tracePt t="63198" x="5537200" y="5180013"/>
          <p14:tracePt t="63215" x="5572125" y="5170488"/>
          <p14:tracePt t="63232" x="5599113" y="5143500"/>
          <p14:tracePt t="63249" x="5616575" y="5126038"/>
          <p14:tracePt t="63290" x="5616575" y="5116513"/>
          <p14:tracePt t="63304" x="5626100" y="5116513"/>
          <p14:tracePt t="63328" x="5634038" y="5116513"/>
          <p14:tracePt t="63352" x="5643563" y="5116513"/>
          <p14:tracePt t="63360" x="5643563" y="5126038"/>
          <p14:tracePt t="63391" x="5653088" y="5126038"/>
          <p14:tracePt t="63408" x="5661025" y="5126038"/>
          <p14:tracePt t="63414" x="5670550" y="5126038"/>
          <p14:tracePt t="63422" x="5670550" y="5116513"/>
          <p14:tracePt t="63432" x="5680075" y="5116513"/>
          <p14:tracePt t="63449" x="5697538" y="5089525"/>
          <p14:tracePt t="63465" x="5705475" y="5081588"/>
          <p14:tracePt t="63483" x="5715000" y="5072063"/>
          <p14:tracePt t="63500" x="5715000" y="5062538"/>
          <p14:tracePt t="63563" x="5724525" y="5062538"/>
          <p14:tracePt t="63570" x="5724525" y="5072063"/>
          <p14:tracePt t="64758" x="5724525" y="5045075"/>
          <p14:tracePt t="64767" x="5724525" y="5027613"/>
          <p14:tracePt t="64774" x="5715000" y="5018088"/>
          <p14:tracePt t="64786" x="5705475" y="5000625"/>
          <p14:tracePt t="64802" x="5661025" y="4965700"/>
          <p14:tracePt t="64821" x="5653088" y="4938713"/>
          <p14:tracePt t="64837" x="5653088" y="4929188"/>
          <p14:tracePt t="64853" x="5653088" y="4919663"/>
          <p14:tracePt t="64869" x="5643563" y="4919663"/>
          <p14:tracePt t="64886" x="5643563" y="4929188"/>
          <p14:tracePt t="65366" x="5643563" y="4919663"/>
          <p14:tracePt t="65375" x="5643563" y="4911725"/>
          <p14:tracePt t="65387" x="5608638" y="4884738"/>
          <p14:tracePt t="65406" x="5608638" y="4857750"/>
          <p14:tracePt t="65422" x="5626100" y="4822825"/>
          <p14:tracePt t="65438" x="5634038" y="4795838"/>
          <p14:tracePt t="65456" x="5634038" y="4776788"/>
          <p14:tracePt t="65472" x="5653088" y="4741863"/>
          <p14:tracePt t="65488" x="5661025" y="4714875"/>
          <p14:tracePt t="65505" x="5680075" y="4679950"/>
          <p14:tracePt t="65522" x="5697538" y="4652963"/>
          <p14:tracePt t="65538" x="5697538" y="4633913"/>
          <p14:tracePt t="65555" x="5705475" y="4616450"/>
          <p14:tracePt t="65572" x="5705475" y="4608513"/>
          <p14:tracePt t="65588" x="5705475" y="4572000"/>
          <p14:tracePt t="65605" x="5715000" y="4518025"/>
          <p14:tracePt t="65621" x="5715000" y="4473575"/>
          <p14:tracePt t="65640" x="5724525" y="4446588"/>
          <p14:tracePt t="65656" x="5732463" y="4429125"/>
          <p14:tracePt t="67657" x="5705475" y="4429125"/>
          <p14:tracePt t="67663" x="5697538" y="4429125"/>
          <p14:tracePt t="67679" x="5688013" y="4438650"/>
          <p14:tracePt t="67695" x="5670550" y="4446588"/>
          <p14:tracePt t="67711" x="5661025" y="4456113"/>
          <p14:tracePt t="67728" x="5653088" y="4483100"/>
          <p14:tracePt t="67745" x="5643563" y="4510088"/>
          <p14:tracePt t="67762" x="5616575" y="4554538"/>
          <p14:tracePt t="67779" x="5589588" y="4598988"/>
          <p14:tracePt t="67796" x="5572125" y="4608513"/>
          <p14:tracePt t="67813" x="5562600" y="4572000"/>
          <p14:tracePt t="67828" x="5562600" y="4527550"/>
          <p14:tracePt t="67847" x="5581650" y="4446588"/>
          <p14:tracePt t="67863" x="5589588" y="4367213"/>
          <p14:tracePt t="67878" x="5589588" y="4348163"/>
          <p14:tracePt t="68561" x="5599113" y="4340225"/>
          <p14:tracePt t="68569" x="5626100" y="4330700"/>
          <p14:tracePt t="68581" x="5634038" y="4330700"/>
          <p14:tracePt t="68598" x="5661025" y="4322763"/>
          <p14:tracePt t="68614" x="5661025" y="4313238"/>
          <p14:tracePt t="68647" x="5688013" y="4295775"/>
          <p14:tracePt t="68665" x="5705475" y="4286250"/>
          <p14:tracePt t="68681" x="5724525" y="4276725"/>
          <p14:tracePt t="68698" x="5741988" y="4268788"/>
          <p14:tracePt t="68714" x="5759450" y="4259263"/>
          <p14:tracePt t="68732" x="5786438" y="4232275"/>
          <p14:tracePt t="68749" x="5803900" y="4224338"/>
          <p14:tracePt t="68783" x="5822950" y="4224338"/>
          <p14:tracePt t="69093" x="5830888" y="4224338"/>
          <p14:tracePt t="69101" x="5840413" y="4224338"/>
          <p14:tracePt t="69195" x="5848350" y="4224338"/>
          <p14:tracePt t="69203" x="5857875" y="4224338"/>
          <p14:tracePt t="69218" x="5867400" y="4224338"/>
          <p14:tracePt t="69240" x="5875338" y="4224338"/>
          <p14:tracePt t="69327" x="5884863" y="4224338"/>
          <p14:tracePt t="69447" x="0" y="0"/>
        </p14:tracePtLst>
      </p14:laserTrace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353" y="147918"/>
            <a:ext cx="9404723" cy="1023156"/>
          </a:xfrm>
        </p:spPr>
        <p:txBody>
          <a:bodyPr/>
          <a:lstStyle/>
          <a:p>
            <a:r>
              <a:rPr lang="en-US" altLang="zh-CN" sz="4400" dirty="0" smtClean="0"/>
              <a:t>OWASP </a:t>
            </a:r>
            <a:r>
              <a:rPr lang="en-US" altLang="zh-CN" sz="4400" dirty="0"/>
              <a:t>prevention cheat sheet</a:t>
            </a:r>
            <a:br>
              <a:rPr lang="en-US" altLang="zh-CN" sz="4400" dirty="0"/>
            </a:br>
            <a:endParaRPr lang="zh-CN" altLang="en-US" dirty="0"/>
          </a:p>
        </p:txBody>
      </p:sp>
      <p:sp>
        <p:nvSpPr>
          <p:cNvPr id="3" name="Content Placeholder 2"/>
          <p:cNvSpPr>
            <a:spLocks noGrp="1"/>
          </p:cNvSpPr>
          <p:nvPr>
            <p:ph idx="1"/>
          </p:nvPr>
        </p:nvSpPr>
        <p:spPr>
          <a:xfrm>
            <a:off x="689812" y="1331495"/>
            <a:ext cx="10844462" cy="5245767"/>
          </a:xfrm>
        </p:spPr>
        <p:txBody>
          <a:bodyPr/>
          <a:lstStyle/>
          <a:p>
            <a:pPr marL="0" indent="0">
              <a:buNone/>
            </a:pPr>
            <a:r>
              <a:rPr lang="en-US" altLang="zh-CN" sz="2800" dirty="0" smtClean="0"/>
              <a:t>OWASP (Open Web Application Security Project) </a:t>
            </a:r>
            <a:r>
              <a:rPr lang="en-US" altLang="zh-CN" sz="2800" dirty="0"/>
              <a:t>is an online community dedicated to web application security. </a:t>
            </a:r>
            <a:endParaRPr lang="en-US" altLang="zh-CN" sz="2800" dirty="0" smtClean="0"/>
          </a:p>
          <a:p>
            <a:pPr marL="0" indent="0">
              <a:buNone/>
            </a:pPr>
            <a:r>
              <a:rPr lang="en-US" altLang="zh-CN" sz="2800" dirty="0" smtClean="0"/>
              <a:t>OWASP </a:t>
            </a:r>
            <a:r>
              <a:rPr lang="en-US" altLang="zh-CN" sz="2800" dirty="0" smtClean="0"/>
              <a:t>prevention </a:t>
            </a:r>
            <a:r>
              <a:rPr lang="en-US" altLang="zh-CN" sz="2800" dirty="0"/>
              <a:t>cheat sheet </a:t>
            </a:r>
            <a:r>
              <a:rPr lang="en-US" altLang="zh-CN" sz="2800" dirty="0" smtClean="0"/>
              <a:t> </a:t>
            </a:r>
            <a:r>
              <a:rPr lang="en-US" altLang="zh-CN" sz="2800" dirty="0"/>
              <a:t>is focused on providing clear, simple, actionable guidance for preventing SQL Injection flaws in your </a:t>
            </a:r>
            <a:r>
              <a:rPr lang="en-US" altLang="zh-CN" sz="2800" dirty="0" smtClean="0"/>
              <a:t>application. It is a very good tool to help the developers cope with the SQL injections. If you are interested in SQL injection and want to study it further, you can read the document through this link</a:t>
            </a:r>
            <a:r>
              <a:rPr lang="en-US" altLang="zh-CN" dirty="0" smtClean="0"/>
              <a:t>:</a:t>
            </a:r>
          </a:p>
          <a:p>
            <a:pPr marL="0" indent="0">
              <a:buNone/>
            </a:pPr>
            <a:endParaRPr lang="en-US" altLang="zh-CN" dirty="0"/>
          </a:p>
          <a:p>
            <a:pPr marL="0" indent="0">
              <a:buNone/>
            </a:pPr>
            <a:r>
              <a:rPr lang="en-US" altLang="zh-CN" sz="2800" dirty="0">
                <a:hlinkClick r:id="rId4"/>
              </a:rPr>
              <a:t>https://</a:t>
            </a:r>
            <a:r>
              <a:rPr lang="en-US" altLang="zh-CN" sz="2800" dirty="0" smtClean="0">
                <a:hlinkClick r:id="rId4"/>
              </a:rPr>
              <a:t>www.owasp.org/index.php/SQL_Injection_Prevention_Cheat_Sheet</a:t>
            </a:r>
            <a:endParaRPr lang="zh-CN" alt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49459705"/>
      </p:ext>
    </p:extLst>
  </p:cSld>
  <p:clrMapOvr>
    <a:masterClrMapping/>
  </p:clrMapOvr>
  <mc:AlternateContent xmlns:mc="http://schemas.openxmlformats.org/markup-compatibility/2006">
    <mc:Choice xmlns:p14="http://schemas.microsoft.com/office/powerpoint/2010/main" Requires="p14">
      <p:transition spd="slow" p14:dur="2000" advTm="58713"/>
    </mc:Choice>
    <mc:Fallback>
      <p:transition spd="slow" advTm="58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8777"/>
          </a:xfrm>
        </p:spPr>
        <p:txBody>
          <a:bodyPr/>
          <a:lstStyle/>
          <a:p>
            <a:r>
              <a:rPr lang="en-US" altLang="zh-CN" sz="4400" dirty="0"/>
              <a:t>Web Application Firewalls</a:t>
            </a:r>
            <a:br>
              <a:rPr lang="en-US" altLang="zh-CN" sz="4400" dirty="0"/>
            </a:br>
            <a:endParaRPr lang="zh-CN" altLang="en-US" dirty="0"/>
          </a:p>
        </p:txBody>
      </p:sp>
      <p:sp>
        <p:nvSpPr>
          <p:cNvPr id="3" name="Content Placeholder 2"/>
          <p:cNvSpPr>
            <a:spLocks noGrp="1"/>
          </p:cNvSpPr>
          <p:nvPr>
            <p:ph idx="1"/>
          </p:nvPr>
        </p:nvSpPr>
        <p:spPr>
          <a:xfrm>
            <a:off x="646111" y="1716506"/>
            <a:ext cx="10791909" cy="4531894"/>
          </a:xfrm>
        </p:spPr>
        <p:txBody>
          <a:bodyPr>
            <a:normAutofit/>
          </a:bodyPr>
          <a:lstStyle/>
          <a:p>
            <a:pPr marL="0" indent="0">
              <a:buNone/>
            </a:pPr>
            <a:r>
              <a:rPr lang="en-US" altLang="zh-CN" sz="2400" dirty="0"/>
              <a:t>A web application firewall (WAF) is an appliance, server plugin, or filter that applies a set of rules to an HTTP conversation</a:t>
            </a:r>
            <a:r>
              <a:rPr lang="en-US" altLang="zh-CN" sz="2400" dirty="0" smtClean="0"/>
              <a:t>. It is specially designed to protect web applications and servers from web-based attacks that traditional firewall cannot defend.</a:t>
            </a:r>
            <a:endParaRPr lang="zh-CN" altLang="en-US" sz="2400" dirty="0"/>
          </a:p>
        </p:txBody>
      </p:sp>
      <p:pic>
        <p:nvPicPr>
          <p:cNvPr id="6" name="Picture 5"/>
          <p:cNvPicPr>
            <a:picLocks noChangeAspect="1"/>
          </p:cNvPicPr>
          <p:nvPr/>
        </p:nvPicPr>
        <p:blipFill>
          <a:blip r:embed="rId4"/>
          <a:stretch>
            <a:fillRect/>
          </a:stretch>
        </p:blipFill>
        <p:spPr>
          <a:xfrm>
            <a:off x="1497012" y="3746098"/>
            <a:ext cx="8553822" cy="2887313"/>
          </a:xfrm>
          <a:prstGeom prst="rect">
            <a:avLst/>
          </a:prstGeom>
        </p:spPr>
      </p:pic>
      <p:sp>
        <p:nvSpPr>
          <p:cNvPr id="7" name="TextBox 6"/>
          <p:cNvSpPr txBox="1"/>
          <p:nvPr/>
        </p:nvSpPr>
        <p:spPr>
          <a:xfrm>
            <a:off x="1497012" y="6371801"/>
            <a:ext cx="3748756" cy="261610"/>
          </a:xfrm>
          <a:prstGeom prst="rect">
            <a:avLst/>
          </a:prstGeom>
          <a:noFill/>
        </p:spPr>
        <p:txBody>
          <a:bodyPr wrap="square" rtlCol="0">
            <a:spAutoFit/>
          </a:bodyPr>
          <a:lstStyle/>
          <a:p>
            <a:r>
              <a:rPr lang="en-US" altLang="zh-CN" sz="1100" dirty="0">
                <a:solidFill>
                  <a:schemeClr val="bg1"/>
                </a:solidFill>
              </a:rPr>
              <a:t>http://rumy.alghazzawigroup.netdna-cdn.com/</a:t>
            </a:r>
            <a:endParaRPr lang="zh-CN" altLang="en-US" sz="1100" dirty="0">
              <a:solidFill>
                <a:schemeClr val="bg1"/>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96479547"/>
      </p:ext>
    </p:extLst>
  </p:cSld>
  <p:clrMapOvr>
    <a:masterClrMapping/>
  </p:clrMapOvr>
  <mc:AlternateContent xmlns:mc="http://schemas.openxmlformats.org/markup-compatibility/2006">
    <mc:Choice xmlns:p14="http://schemas.microsoft.com/office/powerpoint/2010/main" Requires="p14">
      <p:transition spd="slow" p14:dur="2000" advTm="52488"/>
    </mc:Choice>
    <mc:Fallback>
      <p:transition spd="slow" advTm="52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Something about Data</a:t>
            </a:r>
            <a:endParaRPr lang="zh-CN" altLang="en-US" dirty="0"/>
          </a:p>
        </p:txBody>
      </p:sp>
      <p:sp>
        <p:nvSpPr>
          <p:cNvPr id="3" name="Content Placeholder 2"/>
          <p:cNvSpPr>
            <a:spLocks noGrp="1"/>
          </p:cNvSpPr>
          <p:nvPr>
            <p:ph idx="1"/>
          </p:nvPr>
        </p:nvSpPr>
        <p:spPr>
          <a:xfrm>
            <a:off x="489163" y="2011975"/>
            <a:ext cx="8946541" cy="4693625"/>
          </a:xfrm>
        </p:spPr>
        <p:txBody>
          <a:bodyPr>
            <a:normAutofit/>
          </a:bodyPr>
          <a:lstStyle/>
          <a:p>
            <a:r>
              <a:rPr lang="en-US" altLang="zh-CN" sz="2400" dirty="0" smtClean="0"/>
              <a:t>The data stored on computers is actually a sequence of 1 and 0. We use a kind of code to translate these 1/0 numbers into human-understood language. </a:t>
            </a:r>
            <a:endParaRPr lang="en-US" altLang="zh-CN" sz="2400" dirty="0"/>
          </a:p>
          <a:p>
            <a:pPr marL="0" indent="0">
              <a:buNone/>
            </a:pPr>
            <a:endParaRPr lang="en-US" altLang="zh-CN" dirty="0"/>
          </a:p>
          <a:p>
            <a:pPr marL="0" indent="0">
              <a:buNone/>
            </a:pPr>
            <a:r>
              <a:rPr lang="en-US" altLang="zh-CN" dirty="0"/>
              <a:t>Translation: </a:t>
            </a:r>
            <a:r>
              <a:rPr lang="en-US" altLang="zh-CN" dirty="0" smtClean="0"/>
              <a:t>(</a:t>
            </a:r>
            <a:r>
              <a:rPr lang="en-US" altLang="zh-CN" dirty="0" smtClean="0">
                <a:hlinkClick r:id="rId4"/>
              </a:rPr>
              <a:t>try by yourself</a:t>
            </a:r>
            <a:r>
              <a:rPr lang="en-US" altLang="zh-CN" dirty="0" smtClean="0"/>
              <a:t>)</a:t>
            </a:r>
          </a:p>
          <a:p>
            <a:pPr marL="0" indent="0">
              <a:buNone/>
            </a:pPr>
            <a:r>
              <a:rPr lang="en-US" altLang="zh-CN" dirty="0" smtClean="0"/>
              <a:t>Text:  Hello world !</a:t>
            </a:r>
          </a:p>
          <a:p>
            <a:pPr marL="0" indent="0">
              <a:buNone/>
            </a:pPr>
            <a:r>
              <a:rPr lang="en-US" altLang="zh-CN" dirty="0"/>
              <a:t>Binary: </a:t>
            </a:r>
            <a:endParaRPr lang="en-US" altLang="zh-CN" dirty="0" smtClean="0"/>
          </a:p>
          <a:p>
            <a:pPr marL="0" indent="0">
              <a:buNone/>
            </a:pPr>
            <a:r>
              <a:rPr lang="en-US" altLang="zh-CN" dirty="0" smtClean="0"/>
              <a:t>01001000 </a:t>
            </a:r>
            <a:r>
              <a:rPr lang="en-US" altLang="zh-CN" dirty="0"/>
              <a:t>01100101 01101100 01101100 </a:t>
            </a:r>
            <a:r>
              <a:rPr lang="en-US" altLang="zh-CN" dirty="0" smtClean="0"/>
              <a:t>01101111</a:t>
            </a:r>
          </a:p>
          <a:p>
            <a:pPr marL="0" indent="0">
              <a:buNone/>
            </a:pPr>
            <a:r>
              <a:rPr lang="en-US" altLang="zh-CN" dirty="0" smtClean="0"/>
              <a:t>00100000 </a:t>
            </a:r>
            <a:r>
              <a:rPr lang="en-US" altLang="zh-CN" dirty="0"/>
              <a:t>01110111 01101111 01110010 01101100 </a:t>
            </a:r>
            <a:endParaRPr lang="en-US" altLang="zh-CN" dirty="0" smtClean="0"/>
          </a:p>
          <a:p>
            <a:pPr marL="0" indent="0">
              <a:buNone/>
            </a:pPr>
            <a:r>
              <a:rPr lang="en-US" altLang="zh-CN" dirty="0" smtClean="0"/>
              <a:t>01100100 00100000 </a:t>
            </a:r>
            <a:r>
              <a:rPr lang="en-US" altLang="zh-CN" dirty="0"/>
              <a:t>00100001</a:t>
            </a:r>
            <a:endParaRPr lang="en-US" altLang="zh-CN" dirty="0" smtClean="0"/>
          </a:p>
          <a:p>
            <a:pPr marL="0" indent="0">
              <a:buNone/>
            </a:pPr>
            <a:r>
              <a:rPr lang="en-US" altLang="zh-CN" dirty="0" smtClean="0"/>
              <a:t>                                                                       one Byte</a:t>
            </a:r>
            <a:endParaRPr lang="en-US" altLang="zh-CN" dirty="0"/>
          </a:p>
        </p:txBody>
      </p:sp>
      <p:pic>
        <p:nvPicPr>
          <p:cNvPr id="3074" name="Picture 2" descr="http://upload.wikimedia.org/wikipedia/commons/thumb/8/85/ASCII_Code_Chart-Quick_ref_card.jpg/800px-ASCII_Code_Chart-Quick_ref_car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0801" y="3292551"/>
            <a:ext cx="4102526" cy="29794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upload.wikimedia.org/wikipedia/commons/thumb/8/85/ASCII_Code_Chart-Quick_ref_card.jpg/800px-ASCII_Code_Chart-Quick_ref_car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2140" y="-1"/>
            <a:ext cx="6864439" cy="4985299"/>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Brace 9"/>
          <p:cNvSpPr/>
          <p:nvPr/>
        </p:nvSpPr>
        <p:spPr>
          <a:xfrm rot="5400000">
            <a:off x="5791556" y="5373429"/>
            <a:ext cx="312408" cy="1132735"/>
          </a:xfrm>
          <a:prstGeom prst="rightBrace">
            <a:avLst/>
          </a:prstGeom>
          <a:ln w="5715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n w="0"/>
              <a:effectLst>
                <a:outerShdw blurRad="38100" dist="19050" dir="2700000" algn="tl" rotWithShape="0">
                  <a:schemeClr val="dk1">
                    <a:alpha val="40000"/>
                  </a:schemeClr>
                </a:outerShdw>
              </a:effectLst>
            </a:endParaRPr>
          </a:p>
        </p:txBody>
      </p:sp>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57064901"/>
      </p:ext>
    </p:extLst>
  </p:cSld>
  <p:clrMapOvr>
    <a:masterClrMapping/>
  </p:clrMapOvr>
  <mc:AlternateContent xmlns:mc="http://schemas.openxmlformats.org/markup-compatibility/2006" xmlns:p14="http://schemas.microsoft.com/office/powerpoint/2010/main">
    <mc:Choice Requires="p14">
      <p:transition spd="slow" p14:dur="2000" advTm="314691"/>
    </mc:Choice>
    <mc:Fallback xmlns="">
      <p:transition spd="slow" advTm="314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074"/>
                    </p:tgtEl>
                  </p:cond>
                </p:stCondLst>
                <p:endSync evt="end" delay="0">
                  <p:rtn val="all"/>
                </p:endSync>
                <p:childTnLst>
                  <p:par>
                    <p:cTn id="8" fill="hold">
                      <p:stCondLst>
                        <p:cond delay="0"/>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nextCondLst>
                <p:cond evt="onClick" delay="0">
                  <p:tgtEl>
                    <p:spTgt spid="3074"/>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53" presetClass="exit" presetSubtype="32" fill="hold" nodeType="clickEffect">
                                  <p:stCondLst>
                                    <p:cond delay="0"/>
                                  </p:stCondLst>
                                  <p:childTnLst>
                                    <p:anim calcmode="lin" valueType="num">
                                      <p:cBhvr>
                                        <p:cTn id="19" dur="500"/>
                                        <p:tgtEl>
                                          <p:spTgt spid="5"/>
                                        </p:tgtEl>
                                        <p:attrNameLst>
                                          <p:attrName>ppt_w</p:attrName>
                                        </p:attrNameLst>
                                      </p:cBhvr>
                                      <p:tavLst>
                                        <p:tav tm="0">
                                          <p:val>
                                            <p:strVal val="ppt_w"/>
                                          </p:val>
                                        </p:tav>
                                        <p:tav tm="100000">
                                          <p:val>
                                            <p:fltVal val="0"/>
                                          </p:val>
                                        </p:tav>
                                      </p:tavLst>
                                    </p:anim>
                                    <p:anim calcmode="lin" valueType="num">
                                      <p:cBhvr>
                                        <p:cTn id="20" dur="500"/>
                                        <p:tgtEl>
                                          <p:spTgt spid="5"/>
                                        </p:tgtEl>
                                        <p:attrNameLst>
                                          <p:attrName>ppt_h</p:attrName>
                                        </p:attrNameLst>
                                      </p:cBhvr>
                                      <p:tavLst>
                                        <p:tav tm="0">
                                          <p:val>
                                            <p:strVal val="ppt_h"/>
                                          </p:val>
                                        </p:tav>
                                        <p:tav tm="100000">
                                          <p:val>
                                            <p:fltVal val="0"/>
                                          </p:val>
                                        </p:tav>
                                      </p:tavLst>
                                    </p:anim>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childTnLst>
              </p:cTn>
              <p:nextCondLst>
                <p:cond evt="onClick" delay="0">
                  <p:tgtEl>
                    <p:spTgt spid="5"/>
                  </p:tgtEl>
                </p:cond>
              </p:nextCondLst>
            </p:seq>
            <p:audio isNarration="1">
              <p:cMediaNode vol="80000" showWhenStopped="0">
                <p:cTn id="23" fill="hold" display="0">
                  <p:stCondLst>
                    <p:cond delay="indefinite"/>
                  </p:stCondLst>
                  <p:endCondLst>
                    <p:cond evt="onStopAudio" delay="0">
                      <p:tgtEl>
                        <p:sldTgt/>
                      </p:tgtEl>
                    </p:cond>
                  </p:endCondLst>
                </p:cTn>
                <p:tgtEl>
                  <p:spTgt spid="16"/>
                </p:tgtEl>
              </p:cMediaNode>
            </p:audio>
          </p:childTnLst>
        </p:cTn>
      </p:par>
    </p:tnLst>
  </p:timing>
  <p:extLst>
    <p:ext uri="{E180D4A7-C9FB-4DFB-919C-405C955672EB}">
      <p14:showEvtLst xmlns:p14="http://schemas.microsoft.com/office/powerpoint/2010/main">
        <p14:triggerEvt type="onClick" time="154441" objId="3074"/>
        <p14:triggerEvt type="onClick" time="299502" objId="5"/>
      </p14:showEvtLst>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 Encryption</a:t>
            </a:r>
            <a:endParaRPr lang="zh-CN" altLang="en-US" dirty="0"/>
          </a:p>
        </p:txBody>
      </p:sp>
      <p:sp>
        <p:nvSpPr>
          <p:cNvPr id="3" name="Content Placeholder 2"/>
          <p:cNvSpPr>
            <a:spLocks noGrp="1"/>
          </p:cNvSpPr>
          <p:nvPr>
            <p:ph idx="1"/>
          </p:nvPr>
        </p:nvSpPr>
        <p:spPr>
          <a:xfrm>
            <a:off x="646111" y="1542197"/>
            <a:ext cx="10504109" cy="4706202"/>
          </a:xfrm>
        </p:spPr>
        <p:txBody>
          <a:bodyPr>
            <a:normAutofit/>
          </a:bodyPr>
          <a:lstStyle/>
          <a:p>
            <a:r>
              <a:rPr lang="en-US" altLang="zh-CN" sz="2400" dirty="0" smtClean="0"/>
              <a:t>Once the Database Management System  is compromised, we need a second layer protection to protect the e-PHI and patient privacy information from being exposed to the hackers.</a:t>
            </a:r>
          </a:p>
          <a:p>
            <a:endParaRPr lang="en-US" altLang="zh-CN" sz="2400" dirty="0" smtClean="0"/>
          </a:p>
          <a:p>
            <a:r>
              <a:rPr lang="en-US" altLang="zh-CN" sz="2400" dirty="0" smtClean="0"/>
              <a:t>If the </a:t>
            </a:r>
            <a:r>
              <a:rPr lang="en-US" altLang="zh-CN" sz="2400" dirty="0" smtClean="0"/>
              <a:t>former methods are </a:t>
            </a:r>
            <a:r>
              <a:rPr lang="en-US" altLang="zh-CN" sz="2400" dirty="0" smtClean="0"/>
              <a:t>regarded as the </a:t>
            </a:r>
            <a:r>
              <a:rPr lang="en-US" altLang="zh-CN" sz="2400" dirty="0" smtClean="0"/>
              <a:t>barriers to</a:t>
            </a:r>
          </a:p>
          <a:p>
            <a:pPr marL="0" indent="0">
              <a:buNone/>
            </a:pPr>
            <a:r>
              <a:rPr lang="en-US" altLang="zh-CN" sz="2400" dirty="0"/>
              <a:t> </a:t>
            </a:r>
            <a:r>
              <a:rPr lang="en-US" altLang="zh-CN" sz="2400" dirty="0" smtClean="0"/>
              <a:t>   the attackers, then </a:t>
            </a:r>
            <a:r>
              <a:rPr lang="en-US" altLang="zh-CN" sz="2400" dirty="0"/>
              <a:t>d</a:t>
            </a:r>
            <a:r>
              <a:rPr lang="en-US" altLang="zh-CN" sz="2400" dirty="0" smtClean="0"/>
              <a:t>ata </a:t>
            </a:r>
            <a:r>
              <a:rPr lang="en-US" altLang="zh-CN" sz="2400" dirty="0" smtClean="0"/>
              <a:t>e</a:t>
            </a:r>
            <a:r>
              <a:rPr lang="en-US" altLang="zh-CN" sz="2400" dirty="0" smtClean="0"/>
              <a:t>ncryption </a:t>
            </a:r>
            <a:r>
              <a:rPr lang="en-US" altLang="zh-CN" sz="2400" dirty="0" smtClean="0"/>
              <a:t>is the </a:t>
            </a:r>
            <a:r>
              <a:rPr lang="en-US" altLang="zh-CN" sz="2400" dirty="0" smtClean="0"/>
              <a:t>final fort. </a:t>
            </a:r>
            <a:endParaRPr lang="en-US" altLang="zh-CN" sz="2400" dirty="0"/>
          </a:p>
        </p:txBody>
      </p:sp>
      <p:pic>
        <p:nvPicPr>
          <p:cNvPr id="5124" name="Picture 4" descr="http://www.pctipvandedag.nl/images/stories/bestanden-versleutelen-x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8809" y="2942727"/>
            <a:ext cx="2989902" cy="2876361"/>
          </a:xfrm>
          <a:prstGeom prst="rect">
            <a:avLst/>
          </a:prstGeom>
          <a:noFill/>
          <a:extLst>
            <a:ext uri="{909E8E84-426E-40DD-AFC4-6F175D3DCCD1}">
              <a14:hiddenFill xmlns:a14="http://schemas.microsoft.com/office/drawing/2010/main">
                <a:solidFill>
                  <a:srgbClr val="FFFFFF"/>
                </a:solidFill>
              </a14:hiddenFill>
            </a:ext>
          </a:extLst>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4007966"/>
      </p:ext>
    </p:extLst>
  </p:cSld>
  <p:clrMapOvr>
    <a:masterClrMapping/>
  </p:clrMapOvr>
  <mc:AlternateContent xmlns:mc="http://schemas.openxmlformats.org/markup-compatibility/2006">
    <mc:Choice xmlns:p14="http://schemas.microsoft.com/office/powerpoint/2010/main" Requires="p14">
      <p:transition spd="slow" p14:dur="2000" advTm="39018"/>
    </mc:Choice>
    <mc:Fallback>
      <p:transition spd="slow" advTm="3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8613" y="2679032"/>
            <a:ext cx="7459578" cy="1668379"/>
          </a:xfrm>
        </p:spPr>
        <p:txBody>
          <a:bodyPr>
            <a:normAutofit/>
          </a:bodyPr>
          <a:lstStyle/>
          <a:p>
            <a:pPr marL="0" indent="0">
              <a:buNone/>
            </a:pPr>
            <a:r>
              <a:rPr lang="en-US" altLang="zh-CN" sz="9600" dirty="0" smtClean="0"/>
              <a:t>Thank you !</a:t>
            </a:r>
            <a:endParaRPr lang="zh-CN" altLang="en-US" sz="9600" dirty="0"/>
          </a:p>
        </p:txBody>
      </p:sp>
    </p:spTree>
    <p:extLst>
      <p:ext uri="{BB962C8B-B14F-4D97-AF65-F5344CB8AC3E}">
        <p14:creationId xmlns:p14="http://schemas.microsoft.com/office/powerpoint/2010/main" val="27537632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3157"/>
          </a:xfrm>
        </p:spPr>
        <p:txBody>
          <a:bodyPr/>
          <a:lstStyle/>
          <a:p>
            <a:r>
              <a:rPr lang="en-US" altLang="zh-CN" dirty="0" smtClean="0"/>
              <a:t>References</a:t>
            </a:r>
            <a:endParaRPr lang="zh-CN" altLang="en-US" dirty="0"/>
          </a:p>
        </p:txBody>
      </p:sp>
      <p:sp>
        <p:nvSpPr>
          <p:cNvPr id="3" name="Content Placeholder 2"/>
          <p:cNvSpPr>
            <a:spLocks noGrp="1"/>
          </p:cNvSpPr>
          <p:nvPr>
            <p:ph idx="1"/>
          </p:nvPr>
        </p:nvSpPr>
        <p:spPr>
          <a:xfrm>
            <a:off x="942975" y="1428751"/>
            <a:ext cx="9429749" cy="5072062"/>
          </a:xfrm>
        </p:spPr>
        <p:txBody>
          <a:bodyPr/>
          <a:lstStyle/>
          <a:p>
            <a:r>
              <a:rPr lang="en-US" altLang="zh-CN" dirty="0" smtClean="0">
                <a:hlinkClick r:id="rId2"/>
              </a:rPr>
              <a:t>www.Wikipedia.com</a:t>
            </a:r>
            <a:endParaRPr lang="en-US" altLang="zh-CN" dirty="0" smtClean="0"/>
          </a:p>
          <a:p>
            <a:r>
              <a:rPr lang="en-US" altLang="zh-CN" dirty="0">
                <a:hlinkClick r:id="rId3"/>
              </a:rPr>
              <a:t>http://www.w3schools.com</a:t>
            </a:r>
            <a:r>
              <a:rPr lang="en-US" altLang="zh-CN" dirty="0" smtClean="0">
                <a:hlinkClick r:id="rId3"/>
              </a:rPr>
              <a:t>/</a:t>
            </a:r>
            <a:endParaRPr lang="en-US" altLang="zh-CN" dirty="0" smtClean="0"/>
          </a:p>
          <a:p>
            <a:r>
              <a:rPr lang="en-US" altLang="zh-CN" dirty="0" smtClean="0"/>
              <a:t>Article “Everything </a:t>
            </a:r>
            <a:r>
              <a:rPr lang="en-US" altLang="zh-CN" dirty="0"/>
              <a:t>you wanted to know about SQL </a:t>
            </a:r>
            <a:r>
              <a:rPr lang="en-US" altLang="zh-CN" dirty="0" smtClean="0"/>
              <a:t>injection”:</a:t>
            </a:r>
          </a:p>
          <a:p>
            <a:pPr marL="0" indent="0">
              <a:buNone/>
            </a:pPr>
            <a:r>
              <a:rPr lang="en-US" altLang="zh-CN" dirty="0"/>
              <a:t>http://www.troyhunt.com/2013/07/everything-you-wanted-to-know-about-sql.html</a:t>
            </a:r>
          </a:p>
          <a:p>
            <a:r>
              <a:rPr lang="en-US" altLang="zh-CN" dirty="0" smtClean="0"/>
              <a:t>“The SQL Injection Threat Study”, by DB network, April 2014</a:t>
            </a:r>
          </a:p>
          <a:p>
            <a:r>
              <a:rPr lang="en-US" altLang="zh-CN" dirty="0" smtClean="0"/>
              <a:t>“SQL </a:t>
            </a:r>
            <a:r>
              <a:rPr lang="en-US" altLang="zh-CN" dirty="0"/>
              <a:t>Injection Attacks and Solutions”, Dr. Natarajan </a:t>
            </a:r>
            <a:r>
              <a:rPr lang="en-US" altLang="zh-CN" dirty="0" err="1" smtClean="0"/>
              <a:t>Meghanathan</a:t>
            </a:r>
            <a:r>
              <a:rPr lang="en-US" altLang="zh-CN" dirty="0"/>
              <a:t>, Jackson State </a:t>
            </a:r>
            <a:r>
              <a:rPr lang="en-US" altLang="zh-CN" dirty="0" smtClean="0"/>
              <a:t>University</a:t>
            </a:r>
          </a:p>
          <a:p>
            <a:r>
              <a:rPr lang="en-US" altLang="zh-CN" dirty="0" smtClean="0"/>
              <a:t>SQLMAP : </a:t>
            </a:r>
            <a:r>
              <a:rPr lang="en-US" altLang="zh-CN" dirty="0" smtClean="0">
                <a:hlinkClick r:id="rId4"/>
              </a:rPr>
              <a:t>http</a:t>
            </a:r>
            <a:r>
              <a:rPr lang="en-US" altLang="zh-CN" dirty="0">
                <a:hlinkClick r:id="rId4"/>
              </a:rPr>
              <a:t>://sqlmap.org</a:t>
            </a:r>
            <a:r>
              <a:rPr lang="en-US" altLang="zh-CN" dirty="0" smtClean="0">
                <a:hlinkClick r:id="rId4"/>
              </a:rPr>
              <a:t>/</a:t>
            </a:r>
            <a:endParaRPr lang="en-US" altLang="zh-CN" dirty="0" smtClean="0"/>
          </a:p>
          <a:p>
            <a:r>
              <a:rPr lang="en-US" altLang="zh-CN" dirty="0" err="1" smtClean="0"/>
              <a:t>Acunetix</a:t>
            </a:r>
            <a:r>
              <a:rPr lang="en-US" altLang="zh-CN" dirty="0" smtClean="0"/>
              <a:t>: </a:t>
            </a:r>
            <a:r>
              <a:rPr lang="en-US" altLang="zh-CN" dirty="0" smtClean="0">
                <a:hlinkClick r:id="rId5"/>
              </a:rPr>
              <a:t>www.</a:t>
            </a:r>
            <a:r>
              <a:rPr lang="en-US" altLang="zh-CN" b="1" dirty="0" smtClean="0">
                <a:hlinkClick r:id="rId5"/>
              </a:rPr>
              <a:t>acunetix</a:t>
            </a:r>
            <a:r>
              <a:rPr lang="en-US" altLang="zh-CN" dirty="0" smtClean="0">
                <a:hlinkClick r:id="rId5"/>
              </a:rPr>
              <a:t>.com</a:t>
            </a:r>
            <a:endParaRPr lang="en-US" altLang="zh-CN" dirty="0" smtClean="0"/>
          </a:p>
          <a:p>
            <a:endParaRPr lang="zh-CN" altLang="en-US" dirty="0"/>
          </a:p>
        </p:txBody>
      </p:sp>
    </p:spTree>
    <p:extLst>
      <p:ext uri="{BB962C8B-B14F-4D97-AF65-F5344CB8AC3E}">
        <p14:creationId xmlns:p14="http://schemas.microsoft.com/office/powerpoint/2010/main" val="2267478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1276" y="139252"/>
            <a:ext cx="9404723" cy="966217"/>
          </a:xfrm>
        </p:spPr>
        <p:txBody>
          <a:bodyPr/>
          <a:lstStyle/>
          <a:p>
            <a:r>
              <a:rPr lang="en-US" altLang="zh-CN" dirty="0" smtClean="0"/>
              <a:t>The evolution of data storage</a:t>
            </a:r>
            <a:endParaRPr lang="zh-CN" altLang="en-US" dirty="0"/>
          </a:p>
        </p:txBody>
      </p:sp>
      <p:pic>
        <p:nvPicPr>
          <p:cNvPr id="1028" name="Picture 4" descr="http://thumbs.dreamstime.com/x/magnetic-tape-41721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7047" y="1506738"/>
            <a:ext cx="2445957" cy="1632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a/aa/Floppy_disk_2009_G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08937" y="1391475"/>
            <a:ext cx="3758194" cy="18855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ixbt.com/storage/itogi2005hd/barracuda7200-9-500g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80634" y="4425581"/>
            <a:ext cx="2162622" cy="197231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newsroom.intel.com/servlet/JiveServlet/showImage/38-2144-1518/SSD+320+angle+right+1to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69190" y="4425581"/>
            <a:ext cx="2830650" cy="18105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slashgear.com/wp-content/uploads/2012/10/google-datacenter-tech-13.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2498" y="4319429"/>
            <a:ext cx="3035031" cy="2022848"/>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2498501" y="2176530"/>
            <a:ext cx="1017431" cy="3296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Right Arrow 14"/>
          <p:cNvSpPr/>
          <p:nvPr/>
        </p:nvSpPr>
        <p:spPr>
          <a:xfrm>
            <a:off x="6564119" y="2158241"/>
            <a:ext cx="1017431" cy="3296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Right Arrow 15"/>
          <p:cNvSpPr/>
          <p:nvPr/>
        </p:nvSpPr>
        <p:spPr>
          <a:xfrm rot="5400000">
            <a:off x="9542118" y="3686477"/>
            <a:ext cx="1017431" cy="3296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7" name="Right Arrow 16"/>
          <p:cNvSpPr/>
          <p:nvPr/>
        </p:nvSpPr>
        <p:spPr>
          <a:xfrm rot="10800000">
            <a:off x="7831521" y="5082067"/>
            <a:ext cx="1017431" cy="3296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Right Arrow 17"/>
          <p:cNvSpPr/>
          <p:nvPr/>
        </p:nvSpPr>
        <p:spPr>
          <a:xfrm rot="10800000">
            <a:off x="3669212" y="5074389"/>
            <a:ext cx="1017431" cy="3296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7" name="Picture 2" descr="http://upload.wikimedia.org/wikipedia/commons/7/75/Lochkarte_Tanzorge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6111" y="1391475"/>
            <a:ext cx="1672086" cy="22294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46111" y="3405479"/>
            <a:ext cx="1689415" cy="215444"/>
          </a:xfrm>
          <a:prstGeom prst="rect">
            <a:avLst/>
          </a:prstGeom>
          <a:noFill/>
        </p:spPr>
        <p:txBody>
          <a:bodyPr wrap="square" rtlCol="0">
            <a:spAutoFit/>
          </a:bodyPr>
          <a:lstStyle/>
          <a:p>
            <a:r>
              <a:rPr lang="en-US" altLang="zh-CN" sz="800" dirty="0" err="1"/>
              <a:t>Image:http</a:t>
            </a:r>
            <a:r>
              <a:rPr lang="en-US" altLang="zh-CN" sz="800" dirty="0"/>
              <a:t>://</a:t>
            </a:r>
            <a:r>
              <a:rPr lang="en-US" altLang="zh-CN" sz="800" dirty="0" smtClean="0"/>
              <a:t>en.wikipedia.org</a:t>
            </a:r>
            <a:endParaRPr lang="zh-CN" altLang="en-US" sz="800" dirty="0"/>
          </a:p>
        </p:txBody>
      </p:sp>
      <p:sp>
        <p:nvSpPr>
          <p:cNvPr id="19" name="TextBox 18"/>
          <p:cNvSpPr txBox="1"/>
          <p:nvPr/>
        </p:nvSpPr>
        <p:spPr>
          <a:xfrm>
            <a:off x="9003104" y="3031692"/>
            <a:ext cx="2240152" cy="215444"/>
          </a:xfrm>
          <a:prstGeom prst="rect">
            <a:avLst/>
          </a:prstGeom>
          <a:noFill/>
        </p:spPr>
        <p:txBody>
          <a:bodyPr wrap="square" rtlCol="0">
            <a:spAutoFit/>
          </a:bodyPr>
          <a:lstStyle/>
          <a:p>
            <a:r>
              <a:rPr lang="en-US" altLang="zh-CN" sz="800" dirty="0" smtClean="0">
                <a:solidFill>
                  <a:schemeClr val="bg1"/>
                </a:solidFill>
              </a:rPr>
              <a:t>http:/</a:t>
            </a:r>
            <a:r>
              <a:rPr lang="en-US" altLang="zh-CN" sz="800" dirty="0">
                <a:solidFill>
                  <a:schemeClr val="bg1"/>
                </a:solidFill>
              </a:rPr>
              <a:t>en.wikipedia.org/wiki/</a:t>
            </a:r>
            <a:r>
              <a:rPr lang="en-US" altLang="zh-CN" sz="800" dirty="0" err="1">
                <a:solidFill>
                  <a:schemeClr val="bg1"/>
                </a:solidFill>
              </a:rPr>
              <a:t>Floppy_disk</a:t>
            </a:r>
            <a:r>
              <a:rPr lang="en-US" altLang="zh-CN" sz="800" dirty="0" smtClean="0"/>
              <a:t>/</a:t>
            </a:r>
            <a:endParaRPr lang="zh-CN" altLang="en-US" sz="800" dirty="0">
              <a:solidFill>
                <a:schemeClr val="bg1"/>
              </a:solidFill>
            </a:endParaRPr>
          </a:p>
        </p:txBody>
      </p:sp>
      <p:sp>
        <p:nvSpPr>
          <p:cNvPr id="20" name="TextBox 19"/>
          <p:cNvSpPr txBox="1"/>
          <p:nvPr/>
        </p:nvSpPr>
        <p:spPr>
          <a:xfrm>
            <a:off x="9041869" y="6166140"/>
            <a:ext cx="2240152" cy="215444"/>
          </a:xfrm>
          <a:prstGeom prst="rect">
            <a:avLst/>
          </a:prstGeom>
          <a:noFill/>
        </p:spPr>
        <p:txBody>
          <a:bodyPr wrap="square" rtlCol="0">
            <a:spAutoFit/>
          </a:bodyPr>
          <a:lstStyle/>
          <a:p>
            <a:r>
              <a:rPr lang="en-US" altLang="zh-CN" sz="800" dirty="0">
                <a:solidFill>
                  <a:schemeClr val="bg1"/>
                </a:solidFill>
              </a:rPr>
              <a:t>http://ixbtlabs.com/</a:t>
            </a:r>
            <a:r>
              <a:rPr lang="en-US" altLang="zh-CN" sz="800" dirty="0" smtClean="0"/>
              <a:t>/</a:t>
            </a:r>
            <a:endParaRPr lang="zh-CN" altLang="en-US" sz="800" dirty="0">
              <a:solidFill>
                <a:schemeClr val="bg1"/>
              </a:solidFill>
            </a:endParaRPr>
          </a:p>
        </p:txBody>
      </p:sp>
      <p:sp>
        <p:nvSpPr>
          <p:cNvPr id="21" name="TextBox 20"/>
          <p:cNvSpPr txBox="1"/>
          <p:nvPr/>
        </p:nvSpPr>
        <p:spPr>
          <a:xfrm>
            <a:off x="4748817" y="6008871"/>
            <a:ext cx="2240152" cy="215444"/>
          </a:xfrm>
          <a:prstGeom prst="rect">
            <a:avLst/>
          </a:prstGeom>
          <a:noFill/>
        </p:spPr>
        <p:txBody>
          <a:bodyPr wrap="square" rtlCol="0">
            <a:spAutoFit/>
          </a:bodyPr>
          <a:lstStyle/>
          <a:p>
            <a:r>
              <a:rPr lang="en-US" altLang="zh-CN" sz="800" dirty="0">
                <a:solidFill>
                  <a:schemeClr val="bg1"/>
                </a:solidFill>
              </a:rPr>
              <a:t>http://newsroom.intel.com/</a:t>
            </a:r>
            <a:endParaRPr lang="zh-CN" altLang="en-US" sz="800" dirty="0">
              <a:solidFill>
                <a:schemeClr val="bg1"/>
              </a:solidFill>
            </a:endParaRPr>
          </a:p>
        </p:txBody>
      </p:sp>
      <p:sp>
        <p:nvSpPr>
          <p:cNvPr id="23" name="TextBox 22"/>
          <p:cNvSpPr txBox="1"/>
          <p:nvPr/>
        </p:nvSpPr>
        <p:spPr>
          <a:xfrm>
            <a:off x="402498" y="6050273"/>
            <a:ext cx="1689415" cy="215444"/>
          </a:xfrm>
          <a:prstGeom prst="rect">
            <a:avLst/>
          </a:prstGeom>
          <a:noFill/>
        </p:spPr>
        <p:txBody>
          <a:bodyPr wrap="square" rtlCol="0">
            <a:spAutoFit/>
          </a:bodyPr>
          <a:lstStyle/>
          <a:p>
            <a:r>
              <a:rPr lang="en-US" altLang="zh-CN" sz="800" dirty="0" err="1"/>
              <a:t>Image:http</a:t>
            </a:r>
            <a:r>
              <a:rPr lang="en-US" altLang="zh-CN" sz="800" dirty="0"/>
              <a:t>://</a:t>
            </a:r>
            <a:r>
              <a:rPr lang="en-US" altLang="zh-CN" sz="800" dirty="0" smtClean="0"/>
              <a:t>en.wikipedia.org</a:t>
            </a:r>
            <a:endParaRPr lang="zh-CN" altLang="en-US" sz="800" dirty="0"/>
          </a:p>
        </p:txBody>
      </p:sp>
      <p:pic>
        <p:nvPicPr>
          <p:cNvPr id="2050" name="Picture 2" descr="http://ecx.images-amazon.com/images/I/81IvNKu9DPL._SL1500_.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002228" y="2158241"/>
            <a:ext cx="4301585" cy="2907872"/>
          </a:xfrm>
          <a:prstGeom prst="rect">
            <a:avLst/>
          </a:prstGeom>
          <a:noFill/>
          <a:extLst>
            <a:ext uri="{909E8E84-426E-40DD-AFC4-6F175D3DCCD1}">
              <a14:hiddenFill xmlns:a14="http://schemas.microsoft.com/office/drawing/2010/main">
                <a:solidFill>
                  <a:srgbClr val="FFFFFF"/>
                </a:solidFill>
              </a14:hiddenFill>
            </a:ext>
          </a:extLst>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19426624"/>
      </p:ext>
    </p:extLst>
  </p:cSld>
  <p:clrMapOvr>
    <a:masterClrMapping/>
  </p:clrMapOvr>
  <mc:AlternateContent xmlns:mc="http://schemas.openxmlformats.org/markup-compatibility/2006" xmlns:p14="http://schemas.microsoft.com/office/powerpoint/2010/main">
    <mc:Choice Requires="p14">
      <p:transition spd="slow" p14:dur="2000" advTm="304464"/>
    </mc:Choice>
    <mc:Fallback xmlns="">
      <p:transition spd="slow" advTm="304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34"/>
                    </p:tgtEl>
                  </p:cond>
                </p:stCondLst>
                <p:endSync evt="end" delay="0">
                  <p:rtn val="all"/>
                </p:endSync>
                <p:childTnLst>
                  <p:par>
                    <p:cTn id="8" fill="hold">
                      <p:stCondLst>
                        <p:cond delay="0"/>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050"/>
                                        </p:tgtEl>
                                      </p:cBhvr>
                                    </p:animEffect>
                                    <p:set>
                                      <p:cBhvr>
                                        <p:cTn id="16" dur="1" fill="hold">
                                          <p:stCondLst>
                                            <p:cond delay="499"/>
                                          </p:stCondLst>
                                        </p:cTn>
                                        <p:tgtEl>
                                          <p:spTgt spid="2050"/>
                                        </p:tgtEl>
                                        <p:attrNameLst>
                                          <p:attrName>style.visibility</p:attrName>
                                        </p:attrNameLst>
                                      </p:cBhvr>
                                      <p:to>
                                        <p:strVal val="hidden"/>
                                      </p:to>
                                    </p:set>
                                  </p:childTnLst>
                                </p:cTn>
                              </p:par>
                            </p:childTnLst>
                          </p:cTn>
                        </p:par>
                      </p:childTnLst>
                    </p:cTn>
                  </p:par>
                </p:childTnLst>
              </p:cTn>
              <p:nextCondLst>
                <p:cond evt="onClick" delay="0">
                  <p:tgtEl>
                    <p:spTgt spid="1034"/>
                  </p:tgtEl>
                </p:cond>
              </p:nextCondLst>
            </p:seq>
            <p:audio isNarration="1">
              <p:cMediaNode vol="80000" showWhenStopped="0">
                <p:cTn id="17" fill="hold" display="0">
                  <p:stCondLst>
                    <p:cond delay="indefinite"/>
                  </p:stCondLst>
                  <p:endCondLst>
                    <p:cond evt="onStopAudio" delay="0">
                      <p:tgtEl>
                        <p:sldTgt/>
                      </p:tgtEl>
                    </p:cond>
                  </p:endCondLst>
                </p:cTn>
                <p:tgtEl>
                  <p:spTgt spid="13"/>
                </p:tgtEl>
              </p:cMediaNode>
            </p:audio>
          </p:childTnLst>
        </p:cTn>
      </p:par>
    </p:tnLst>
  </p:timing>
  <p:extLst>
    <p:ext uri="{E180D4A7-C9FB-4DFB-919C-405C955672EB}">
      <p14:showEvtLst xmlns:p14="http://schemas.microsoft.com/office/powerpoint/2010/main">
        <p14:triggerEvt type="onClick" time="245238" objId="103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Database</a:t>
            </a:r>
            <a:endParaRPr lang="zh-CN" altLang="en-US" dirty="0"/>
          </a:p>
        </p:txBody>
      </p:sp>
      <p:sp>
        <p:nvSpPr>
          <p:cNvPr id="3" name="Content Placeholder 2"/>
          <p:cNvSpPr>
            <a:spLocks noGrp="1"/>
          </p:cNvSpPr>
          <p:nvPr>
            <p:ph idx="1"/>
          </p:nvPr>
        </p:nvSpPr>
        <p:spPr>
          <a:xfrm>
            <a:off x="1103312" y="2052918"/>
            <a:ext cx="10156091" cy="4279643"/>
          </a:xfrm>
        </p:spPr>
        <p:txBody>
          <a:bodyPr/>
          <a:lstStyle/>
          <a:p>
            <a:r>
              <a:rPr lang="en-US" altLang="zh-CN" dirty="0"/>
              <a:t>A database is an organized collection of </a:t>
            </a:r>
            <a:r>
              <a:rPr lang="en-US" altLang="zh-CN" dirty="0" smtClean="0"/>
              <a:t>data </a:t>
            </a:r>
            <a:r>
              <a:rPr lang="en-US" altLang="zh-CN" dirty="0"/>
              <a:t>. </a:t>
            </a:r>
            <a:endParaRPr lang="en-US" altLang="zh-CN" dirty="0" smtClean="0"/>
          </a:p>
          <a:p>
            <a:r>
              <a:rPr lang="en-US" altLang="zh-CN" dirty="0" smtClean="0"/>
              <a:t>A </a:t>
            </a:r>
            <a:r>
              <a:rPr lang="en-US" altLang="zh-CN" dirty="0"/>
              <a:t>database contains many tables </a:t>
            </a:r>
            <a:r>
              <a:rPr lang="en-US" altLang="zh-CN" dirty="0" smtClean="0"/>
              <a:t> </a:t>
            </a:r>
            <a:r>
              <a:rPr lang="en-US" altLang="zh-CN" dirty="0"/>
              <a:t>corresponding to different type of data</a:t>
            </a:r>
            <a:r>
              <a:rPr lang="en-US" altLang="zh-CN" dirty="0" smtClean="0"/>
              <a:t>.</a:t>
            </a:r>
          </a:p>
          <a:p>
            <a:endParaRPr lang="en-US" altLang="zh-CN" dirty="0" smtClean="0"/>
          </a:p>
          <a:p>
            <a:pPr marL="0" indent="0">
              <a:buNone/>
            </a:pPr>
            <a:r>
              <a:rPr lang="en-US" altLang="zh-CN" dirty="0" smtClean="0"/>
              <a:t>According to management mode, there are three models of databases:</a:t>
            </a:r>
          </a:p>
          <a:p>
            <a:pPr>
              <a:buFont typeface="Wingdings" panose="05000000000000000000" pitchFamily="2" charset="2"/>
              <a:buChar char="u"/>
            </a:pPr>
            <a:r>
              <a:rPr lang="en-US" altLang="zh-CN" dirty="0" smtClean="0"/>
              <a:t>       Relational model</a:t>
            </a:r>
          </a:p>
          <a:p>
            <a:pPr>
              <a:buFont typeface="Wingdings" panose="05000000000000000000" pitchFamily="2" charset="2"/>
              <a:buChar char="u"/>
            </a:pPr>
            <a:r>
              <a:rPr lang="en-US" altLang="zh-CN" dirty="0"/>
              <a:t> </a:t>
            </a:r>
            <a:r>
              <a:rPr lang="en-US" altLang="zh-CN" dirty="0" smtClean="0"/>
              <a:t>      Hierarchical model</a:t>
            </a:r>
          </a:p>
          <a:p>
            <a:pPr>
              <a:buFont typeface="Wingdings" panose="05000000000000000000" pitchFamily="2" charset="2"/>
              <a:buChar char="u"/>
            </a:pPr>
            <a:r>
              <a:rPr lang="en-US" altLang="zh-CN" dirty="0"/>
              <a:t> </a:t>
            </a:r>
            <a:r>
              <a:rPr lang="en-US" altLang="zh-CN" dirty="0" smtClean="0"/>
              <a:t>      Network model </a:t>
            </a:r>
            <a:endParaRPr lang="en-US" altLang="zh-CN" dirty="0"/>
          </a:p>
          <a:p>
            <a:endParaRPr lang="zh-CN" altLang="en-US" dirty="0"/>
          </a:p>
        </p:txBody>
      </p:sp>
      <p:pic>
        <p:nvPicPr>
          <p:cNvPr id="5" name="Picture 4"/>
          <p:cNvPicPr>
            <a:picLocks noChangeAspect="1"/>
          </p:cNvPicPr>
          <p:nvPr/>
        </p:nvPicPr>
        <p:blipFill>
          <a:blip r:embed="rId4"/>
          <a:stretch>
            <a:fillRect/>
          </a:stretch>
        </p:blipFill>
        <p:spPr>
          <a:xfrm>
            <a:off x="4681468" y="3692430"/>
            <a:ext cx="4529527" cy="946307"/>
          </a:xfrm>
          <a:prstGeom prst="rect">
            <a:avLst/>
          </a:prstGeom>
        </p:spPr>
      </p:pic>
      <p:pic>
        <p:nvPicPr>
          <p:cNvPr id="6" name="Picture 5"/>
          <p:cNvPicPr>
            <a:picLocks noChangeAspect="1"/>
          </p:cNvPicPr>
          <p:nvPr/>
        </p:nvPicPr>
        <p:blipFill>
          <a:blip r:embed="rId5"/>
          <a:stretch>
            <a:fillRect/>
          </a:stretch>
        </p:blipFill>
        <p:spPr>
          <a:xfrm>
            <a:off x="4188222" y="4838407"/>
            <a:ext cx="2758010" cy="1867193"/>
          </a:xfrm>
          <a:prstGeom prst="rect">
            <a:avLst/>
          </a:prstGeom>
        </p:spPr>
      </p:pic>
      <p:pic>
        <p:nvPicPr>
          <p:cNvPr id="8" name="Picture 7"/>
          <p:cNvPicPr>
            <a:picLocks noChangeAspect="1"/>
          </p:cNvPicPr>
          <p:nvPr/>
        </p:nvPicPr>
        <p:blipFill>
          <a:blip r:embed="rId6"/>
          <a:stretch>
            <a:fillRect/>
          </a:stretch>
        </p:blipFill>
        <p:spPr>
          <a:xfrm>
            <a:off x="7116829" y="4838407"/>
            <a:ext cx="2761170" cy="1834110"/>
          </a:xfrm>
          <a:prstGeom prst="rect">
            <a:avLst/>
          </a:prstGeom>
        </p:spPr>
      </p:pic>
      <p:pic>
        <p:nvPicPr>
          <p:cNvPr id="16" name="Audio 1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37682600"/>
      </p:ext>
    </p:extLst>
  </p:cSld>
  <p:clrMapOvr>
    <a:masterClrMapping/>
  </p:clrMapOvr>
  <mc:AlternateContent xmlns:mc="http://schemas.openxmlformats.org/markup-compatibility/2006" xmlns:p14="http://schemas.microsoft.com/office/powerpoint/2010/main">
    <mc:Choice Requires="p14">
      <p:transition spd="slow" p14:dur="2000" advTm="287730"/>
    </mc:Choice>
    <mc:Fallback xmlns="">
      <p:transition spd="slow" advTm="287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How to manage a database</a:t>
            </a:r>
            <a:endParaRPr lang="zh-CN" altLang="en-US" dirty="0"/>
          </a:p>
        </p:txBody>
      </p:sp>
      <p:sp>
        <p:nvSpPr>
          <p:cNvPr id="3" name="Content Placeholder 2"/>
          <p:cNvSpPr>
            <a:spLocks noGrp="1"/>
          </p:cNvSpPr>
          <p:nvPr>
            <p:ph idx="1"/>
          </p:nvPr>
        </p:nvSpPr>
        <p:spPr>
          <a:xfrm>
            <a:off x="646111" y="1624084"/>
            <a:ext cx="10026437" cy="4624316"/>
          </a:xfrm>
        </p:spPr>
        <p:txBody>
          <a:bodyPr>
            <a:normAutofit/>
          </a:bodyPr>
          <a:lstStyle/>
          <a:p>
            <a:r>
              <a:rPr lang="en-US" altLang="zh-CN" sz="2400" dirty="0" smtClean="0"/>
              <a:t>Database management systems (DBMSs) are specially designed software applications that help the user  and other applications to capture and analyze data. (e.g., Microsoft SQL server, open-sourced MySQL, Oracle, and IBM DB2)</a:t>
            </a:r>
          </a:p>
          <a:p>
            <a:r>
              <a:rPr lang="en-US" altLang="zh-CN" sz="2400" dirty="0" smtClean="0"/>
              <a:t>SQL (Structured Query Language) is a kind of programming language designed for managing data held in a relational database management system.</a:t>
            </a:r>
          </a:p>
          <a:p>
            <a:pPr marL="0" indent="0">
              <a:buNone/>
            </a:pPr>
            <a:endParaRPr lang="en-US" altLang="zh-CN" sz="2400" dirty="0" smtClean="0"/>
          </a:p>
          <a:p>
            <a:pPr marL="0" indent="0">
              <a:buNone/>
            </a:pPr>
            <a:r>
              <a:rPr lang="en-US" altLang="zh-CN" sz="2400" dirty="0" smtClean="0"/>
              <a:t>For example, using the following SQL statement can display all the OPENEMR users' information :</a:t>
            </a:r>
          </a:p>
          <a:p>
            <a:pPr marL="0" indent="0">
              <a:buNone/>
            </a:pPr>
            <a:r>
              <a:rPr lang="en-US" altLang="zh-CN" sz="2400" dirty="0" smtClean="0"/>
              <a:t>                          select </a:t>
            </a:r>
            <a:r>
              <a:rPr lang="en-US" altLang="zh-CN" sz="2400" dirty="0"/>
              <a:t>* from </a:t>
            </a:r>
            <a:r>
              <a:rPr lang="en-US" altLang="zh-CN" sz="2400" dirty="0" err="1"/>
              <a:t>openemr.users</a:t>
            </a:r>
            <a:r>
              <a:rPr lang="en-US" altLang="zh-CN" sz="2400" dirty="0"/>
              <a:t>;</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74854718"/>
      </p:ext>
    </p:extLst>
  </p:cSld>
  <p:clrMapOvr>
    <a:masterClrMapping/>
  </p:clrMapOvr>
  <mc:AlternateContent xmlns:mc="http://schemas.openxmlformats.org/markup-compatibility/2006" xmlns:p14="http://schemas.microsoft.com/office/powerpoint/2010/main">
    <mc:Choice Requires="p14">
      <p:transition spd="slow" p14:dur="2000" advTm="136507"/>
    </mc:Choice>
    <mc:Fallback xmlns="">
      <p:transition spd="slow" advTm="1365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5581"/>
          </a:xfrm>
        </p:spPr>
        <p:txBody>
          <a:bodyPr/>
          <a:lstStyle/>
          <a:p>
            <a:r>
              <a:rPr lang="en-US" altLang="zh-CN" dirty="0" smtClean="0"/>
              <a:t>SQL and Relational Model terms</a:t>
            </a:r>
            <a:endParaRPr lang="zh-CN" alt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88528187"/>
              </p:ext>
            </p:extLst>
          </p:nvPr>
        </p:nvGraphicFramePr>
        <p:xfrm>
          <a:off x="1089665" y="1670498"/>
          <a:ext cx="8804962" cy="3751476"/>
        </p:xfrm>
        <a:graphic>
          <a:graphicData uri="http://schemas.openxmlformats.org/drawingml/2006/table">
            <a:tbl>
              <a:tblPr firstRow="1" bandRow="1">
                <a:tableStyleId>{00A15C55-8517-42AA-B614-E9B94910E393}</a:tableStyleId>
              </a:tblPr>
              <a:tblGrid>
                <a:gridCol w="1457066"/>
                <a:gridCol w="2796794"/>
                <a:gridCol w="4551102"/>
              </a:tblGrid>
              <a:tr h="513144">
                <a:tc>
                  <a:txBody>
                    <a:bodyPr/>
                    <a:lstStyle/>
                    <a:p>
                      <a:r>
                        <a:rPr lang="en-US" altLang="zh-CN" dirty="0" smtClean="0"/>
                        <a:t>       SQL </a:t>
                      </a:r>
                      <a:endParaRPr lang="zh-CN" altLang="en-US" dirty="0"/>
                    </a:p>
                  </a:txBody>
                  <a:tcPr/>
                </a:tc>
                <a:tc>
                  <a:txBody>
                    <a:bodyPr/>
                    <a:lstStyle/>
                    <a:p>
                      <a:pPr algn="ctr"/>
                      <a:r>
                        <a:rPr lang="en-US" altLang="zh-CN" dirty="0" smtClean="0"/>
                        <a:t>Relational</a:t>
                      </a:r>
                      <a:r>
                        <a:rPr lang="en-US" altLang="zh-CN" baseline="0" dirty="0" smtClean="0"/>
                        <a:t> Model</a:t>
                      </a:r>
                      <a:endParaRPr lang="zh-CN" altLang="en-US" dirty="0"/>
                    </a:p>
                  </a:txBody>
                  <a:tcPr/>
                </a:tc>
                <a:tc>
                  <a:txBody>
                    <a:bodyPr/>
                    <a:lstStyle/>
                    <a:p>
                      <a:pPr algn="ctr"/>
                      <a:r>
                        <a:rPr lang="en-US" altLang="zh-CN" dirty="0" smtClean="0"/>
                        <a:t>Description</a:t>
                      </a:r>
                      <a:endParaRPr lang="zh-CN" altLang="en-US" dirty="0"/>
                    </a:p>
                  </a:txBody>
                  <a:tcPr/>
                </a:tc>
              </a:tr>
              <a:tr h="809583">
                <a:tc>
                  <a:txBody>
                    <a:bodyPr/>
                    <a:lstStyle/>
                    <a:p>
                      <a:pPr algn="ctr"/>
                      <a:r>
                        <a:rPr lang="en-US" altLang="zh-CN" sz="2000" b="1" dirty="0" smtClean="0"/>
                        <a:t>ROW</a:t>
                      </a:r>
                      <a:endParaRPr lang="zh-CN" altLang="en-US" sz="2000" b="1" dirty="0"/>
                    </a:p>
                  </a:txBody>
                  <a:tcPr anchor="ctr"/>
                </a:tc>
                <a:tc>
                  <a:txBody>
                    <a:bodyPr/>
                    <a:lstStyle/>
                    <a:p>
                      <a:pPr algn="ctr"/>
                      <a:r>
                        <a:rPr lang="en-US" altLang="zh-CN" b="1" dirty="0" smtClean="0"/>
                        <a:t>TUPLE/RECORD</a:t>
                      </a:r>
                      <a:endParaRPr lang="zh-CN" altLang="en-US" b="1" dirty="0"/>
                    </a:p>
                  </a:txBody>
                  <a:tcPr anchor="ctr"/>
                </a:tc>
                <a:tc>
                  <a:txBody>
                    <a:bodyPr/>
                    <a:lstStyle/>
                    <a:p>
                      <a:r>
                        <a:rPr lang="en-US" altLang="zh-CN" sz="1800" b="1" i="0" kern="1200" dirty="0" smtClean="0">
                          <a:solidFill>
                            <a:schemeClr val="dk1"/>
                          </a:solidFill>
                          <a:effectLst/>
                          <a:latin typeface="+mn-lt"/>
                          <a:ea typeface="+mn-ea"/>
                          <a:cs typeface="+mn-cs"/>
                        </a:rPr>
                        <a:t>A data set representing a single item.</a:t>
                      </a:r>
                      <a:endParaRPr lang="zh-CN" altLang="en-US" b="1" dirty="0"/>
                    </a:p>
                  </a:txBody>
                  <a:tcPr/>
                </a:tc>
              </a:tr>
              <a:tr h="809583">
                <a:tc>
                  <a:txBody>
                    <a:bodyPr/>
                    <a:lstStyle/>
                    <a:p>
                      <a:pPr marL="0" algn="ctr" defTabSz="457200" rtl="0" eaLnBrk="1" latinLnBrk="0" hangingPunct="1"/>
                      <a:r>
                        <a:rPr lang="en-US" altLang="zh-CN" sz="2000" b="1" kern="1200" dirty="0" smtClean="0">
                          <a:solidFill>
                            <a:schemeClr val="dk1"/>
                          </a:solidFill>
                          <a:latin typeface="+mn-lt"/>
                          <a:ea typeface="+mn-ea"/>
                          <a:cs typeface="+mn-cs"/>
                        </a:rPr>
                        <a:t>COLUMN</a:t>
                      </a:r>
                      <a:endParaRPr lang="zh-CN" altLang="en-US" sz="2000" b="1" kern="1200" dirty="0">
                        <a:solidFill>
                          <a:schemeClr val="dk1"/>
                        </a:solidFill>
                        <a:latin typeface="+mn-lt"/>
                        <a:ea typeface="+mn-ea"/>
                        <a:cs typeface="+mn-cs"/>
                      </a:endParaRPr>
                    </a:p>
                  </a:txBody>
                  <a:tcPr anchor="ctr"/>
                </a:tc>
                <a:tc>
                  <a:txBody>
                    <a:bodyPr/>
                    <a:lstStyle/>
                    <a:p>
                      <a:pPr algn="ctr"/>
                      <a:r>
                        <a:rPr lang="en-US" altLang="zh-CN" b="1" dirty="0" smtClean="0"/>
                        <a:t>ATTRIBUTE/FIELD</a:t>
                      </a:r>
                      <a:endParaRPr lang="zh-CN" altLang="en-US" b="1" dirty="0"/>
                    </a:p>
                  </a:txBody>
                  <a:tcPr anchor="ctr"/>
                </a:tc>
                <a:tc>
                  <a:txBody>
                    <a:bodyPr/>
                    <a:lstStyle/>
                    <a:p>
                      <a:r>
                        <a:rPr lang="en-US" altLang="zh-CN" sz="1800" b="1" i="0" kern="1200" dirty="0" smtClean="0">
                          <a:solidFill>
                            <a:schemeClr val="dk1"/>
                          </a:solidFill>
                          <a:effectLst/>
                          <a:latin typeface="+mn-lt"/>
                          <a:ea typeface="+mn-ea"/>
                          <a:cs typeface="+mn-cs"/>
                        </a:rPr>
                        <a:t>A labeled element of a tuple.</a:t>
                      </a:r>
                      <a:endParaRPr lang="zh-CN" altLang="en-US" b="1" dirty="0"/>
                    </a:p>
                  </a:txBody>
                  <a:tcPr/>
                </a:tc>
              </a:tr>
              <a:tr h="809583">
                <a:tc>
                  <a:txBody>
                    <a:bodyPr/>
                    <a:lstStyle/>
                    <a:p>
                      <a:pPr marL="0" algn="ctr" defTabSz="457200" rtl="0" eaLnBrk="1" latinLnBrk="0" hangingPunct="1"/>
                      <a:r>
                        <a:rPr lang="en-US" altLang="zh-CN" sz="2000" b="1" kern="1200" dirty="0" smtClean="0">
                          <a:solidFill>
                            <a:schemeClr val="dk1"/>
                          </a:solidFill>
                          <a:latin typeface="+mn-lt"/>
                          <a:ea typeface="+mn-ea"/>
                          <a:cs typeface="+mn-cs"/>
                        </a:rPr>
                        <a:t>TABLE</a:t>
                      </a:r>
                      <a:endParaRPr lang="zh-CN" altLang="en-US" sz="2000" b="1" kern="1200" dirty="0">
                        <a:solidFill>
                          <a:schemeClr val="dk1"/>
                        </a:solidFill>
                        <a:latin typeface="+mn-lt"/>
                        <a:ea typeface="+mn-ea"/>
                        <a:cs typeface="+mn-cs"/>
                      </a:endParaRPr>
                    </a:p>
                  </a:txBody>
                  <a:tcPr anchor="ctr"/>
                </a:tc>
                <a:tc>
                  <a:txBody>
                    <a:bodyPr/>
                    <a:lstStyle/>
                    <a:p>
                      <a:pPr algn="ctr"/>
                      <a:r>
                        <a:rPr lang="en-US" altLang="zh-CN" b="1" dirty="0" smtClean="0"/>
                        <a:t>RELATION</a:t>
                      </a:r>
                      <a:endParaRPr lang="zh-CN" altLang="en-US" b="1" dirty="0"/>
                    </a:p>
                  </a:txBody>
                  <a:tcPr anchor="ctr"/>
                </a:tc>
                <a:tc>
                  <a:txBody>
                    <a:bodyPr/>
                    <a:lstStyle/>
                    <a:p>
                      <a:r>
                        <a:rPr lang="en-US" altLang="zh-CN" sz="1800" b="1" i="0" kern="1200" dirty="0" smtClean="0">
                          <a:solidFill>
                            <a:schemeClr val="dk1"/>
                          </a:solidFill>
                          <a:effectLst/>
                          <a:latin typeface="+mn-lt"/>
                          <a:ea typeface="+mn-ea"/>
                          <a:cs typeface="+mn-cs"/>
                        </a:rPr>
                        <a:t>A set of tuples sharing the same attributes; a set of columns and rows.</a:t>
                      </a:r>
                      <a:endParaRPr lang="zh-CN" altLang="en-US" b="1" dirty="0"/>
                    </a:p>
                  </a:txBody>
                  <a:tcPr/>
                </a:tc>
              </a:tr>
              <a:tr h="809583">
                <a:tc>
                  <a:txBody>
                    <a:bodyPr/>
                    <a:lstStyle/>
                    <a:p>
                      <a:pPr marL="0" algn="ctr" defTabSz="457200" rtl="0" eaLnBrk="1" latinLnBrk="0" hangingPunct="1"/>
                      <a:r>
                        <a:rPr lang="en-US" altLang="zh-CN" sz="2000" b="1" kern="1200" dirty="0" smtClean="0">
                          <a:solidFill>
                            <a:schemeClr val="dk1"/>
                          </a:solidFill>
                          <a:latin typeface="+mn-lt"/>
                          <a:ea typeface="+mn-ea"/>
                          <a:cs typeface="+mn-cs"/>
                        </a:rPr>
                        <a:t>VIEW</a:t>
                      </a:r>
                      <a:endParaRPr lang="zh-CN" altLang="en-US" sz="2000" b="1" kern="1200" dirty="0">
                        <a:solidFill>
                          <a:schemeClr val="dk1"/>
                        </a:solidFill>
                        <a:latin typeface="+mn-lt"/>
                        <a:ea typeface="+mn-ea"/>
                        <a:cs typeface="+mn-cs"/>
                      </a:endParaRPr>
                    </a:p>
                  </a:txBody>
                  <a:tcPr anchor="ctr"/>
                </a:tc>
                <a:tc>
                  <a:txBody>
                    <a:bodyPr/>
                    <a:lstStyle/>
                    <a:p>
                      <a:pPr algn="ctr"/>
                      <a:r>
                        <a:rPr lang="en-US" altLang="zh-CN" b="1" dirty="0" smtClean="0"/>
                        <a:t>DERIVED</a:t>
                      </a:r>
                      <a:r>
                        <a:rPr lang="en-US" altLang="zh-CN" b="1" baseline="0" dirty="0" smtClean="0"/>
                        <a:t> RELVAR</a:t>
                      </a:r>
                      <a:endParaRPr lang="zh-CN" altLang="en-US" b="1" dirty="0"/>
                    </a:p>
                  </a:txBody>
                  <a:tcPr anchor="ctr"/>
                </a:tc>
                <a:tc>
                  <a:txBody>
                    <a:bodyPr/>
                    <a:lstStyle/>
                    <a:p>
                      <a:r>
                        <a:rPr lang="en-US" altLang="zh-CN" sz="1800" b="1" i="0" kern="1200" dirty="0" smtClean="0">
                          <a:solidFill>
                            <a:schemeClr val="dk1"/>
                          </a:solidFill>
                          <a:effectLst/>
                          <a:latin typeface="+mn-lt"/>
                          <a:ea typeface="+mn-ea"/>
                          <a:cs typeface="+mn-cs"/>
                        </a:rPr>
                        <a:t>Any set of tuples; a data report from the RDBMS in response to a query.</a:t>
                      </a:r>
                      <a:endParaRPr lang="zh-CN" altLang="en-US" b="1" dirty="0"/>
                    </a:p>
                  </a:txBody>
                  <a:tcPr/>
                </a:tc>
              </a:tr>
            </a:tbl>
          </a:graphicData>
        </a:graphic>
      </p:graphicFrame>
      <p:sp>
        <p:nvSpPr>
          <p:cNvPr id="3" name="TextBox 2"/>
          <p:cNvSpPr txBox="1"/>
          <p:nvPr/>
        </p:nvSpPr>
        <p:spPr>
          <a:xfrm>
            <a:off x="646111" y="5662863"/>
            <a:ext cx="10551278" cy="830997"/>
          </a:xfrm>
          <a:prstGeom prst="rect">
            <a:avLst/>
          </a:prstGeom>
          <a:noFill/>
        </p:spPr>
        <p:txBody>
          <a:bodyPr wrap="square" rtlCol="0">
            <a:spAutoFit/>
          </a:bodyPr>
          <a:lstStyle/>
          <a:p>
            <a:r>
              <a:rPr lang="en-US" altLang="zh-CN" sz="2400" dirty="0" smtClean="0"/>
              <a:t>Most relational databases are only engineering approximation to the relational model.</a:t>
            </a:r>
            <a:endParaRPr lang="zh-CN" altLang="en-US" sz="24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79070110"/>
      </p:ext>
    </p:extLst>
  </p:cSld>
  <p:clrMapOvr>
    <a:masterClrMapping/>
  </p:clrMapOvr>
  <mc:AlternateContent xmlns:mc="http://schemas.openxmlformats.org/markup-compatibility/2006" xmlns:p14="http://schemas.microsoft.com/office/powerpoint/2010/main">
    <mc:Choice Requires="p14">
      <p:transition spd="slow" p14:dur="2000" advTm="76095"/>
    </mc:Choice>
    <mc:Fallback xmlns="">
      <p:transition spd="slow" advTm="76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5860" y="188474"/>
            <a:ext cx="9404723" cy="913646"/>
          </a:xfrm>
        </p:spPr>
        <p:txBody>
          <a:bodyPr/>
          <a:lstStyle/>
          <a:p>
            <a:r>
              <a:rPr lang="en-US" altLang="zh-CN" dirty="0" smtClean="0"/>
              <a:t>Example</a:t>
            </a:r>
            <a:endParaRPr lang="zh-CN" altLang="en-US" dirty="0"/>
          </a:p>
        </p:txBody>
      </p:sp>
      <p:pic>
        <p:nvPicPr>
          <p:cNvPr id="5" name="Picture 4"/>
          <p:cNvPicPr>
            <a:picLocks noChangeAspect="1"/>
          </p:cNvPicPr>
          <p:nvPr/>
        </p:nvPicPr>
        <p:blipFill>
          <a:blip r:embed="rId5"/>
          <a:stretch>
            <a:fillRect/>
          </a:stretch>
        </p:blipFill>
        <p:spPr>
          <a:xfrm>
            <a:off x="3529425" y="2417430"/>
            <a:ext cx="7439025" cy="3190875"/>
          </a:xfrm>
          <a:prstGeom prst="rect">
            <a:avLst/>
          </a:prstGeom>
        </p:spPr>
      </p:pic>
      <p:grpSp>
        <p:nvGrpSpPr>
          <p:cNvPr id="8" name="Group 7"/>
          <p:cNvGrpSpPr/>
          <p:nvPr/>
        </p:nvGrpSpPr>
        <p:grpSpPr>
          <a:xfrm>
            <a:off x="641684" y="2769597"/>
            <a:ext cx="2887741" cy="300345"/>
            <a:chOff x="1189450" y="3079266"/>
            <a:chExt cx="2339976" cy="400110"/>
          </a:xfrm>
        </p:grpSpPr>
        <p:sp>
          <p:nvSpPr>
            <p:cNvPr id="6" name="TextBox 5"/>
            <p:cNvSpPr txBox="1"/>
            <p:nvPr/>
          </p:nvSpPr>
          <p:spPr>
            <a:xfrm>
              <a:off x="1189450" y="3079266"/>
              <a:ext cx="1726028" cy="400110"/>
            </a:xfrm>
            <a:prstGeom prst="rect">
              <a:avLst/>
            </a:prstGeom>
            <a:noFill/>
          </p:spPr>
          <p:txBody>
            <a:bodyPr wrap="square" rtlCol="0">
              <a:spAutoFit/>
            </a:bodyPr>
            <a:lstStyle/>
            <a:p>
              <a:r>
                <a:rPr lang="en-US" altLang="zh-CN" sz="2000" dirty="0" smtClean="0"/>
                <a:t>Tuples(rows</a:t>
              </a:r>
              <a:r>
                <a:rPr lang="en-US" altLang="zh-CN" dirty="0" smtClean="0"/>
                <a:t>)</a:t>
              </a:r>
              <a:endParaRPr lang="zh-CN" altLang="en-US" dirty="0"/>
            </a:p>
          </p:txBody>
        </p:sp>
        <p:sp>
          <p:nvSpPr>
            <p:cNvPr id="7" name="Right Arrow 6"/>
            <p:cNvSpPr/>
            <p:nvPr/>
          </p:nvSpPr>
          <p:spPr>
            <a:xfrm>
              <a:off x="2787304" y="3179294"/>
              <a:ext cx="742122" cy="20005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1" name="Group 10"/>
          <p:cNvGrpSpPr/>
          <p:nvPr/>
        </p:nvGrpSpPr>
        <p:grpSpPr>
          <a:xfrm>
            <a:off x="4532242" y="1133780"/>
            <a:ext cx="2716695" cy="1210549"/>
            <a:chOff x="5348472" y="1453138"/>
            <a:chExt cx="2716695" cy="1210549"/>
          </a:xfrm>
        </p:grpSpPr>
        <p:sp>
          <p:nvSpPr>
            <p:cNvPr id="9" name="TextBox 8"/>
            <p:cNvSpPr txBox="1"/>
            <p:nvPr/>
          </p:nvSpPr>
          <p:spPr>
            <a:xfrm>
              <a:off x="5348472" y="1453138"/>
              <a:ext cx="2716695" cy="400110"/>
            </a:xfrm>
            <a:prstGeom prst="rect">
              <a:avLst/>
            </a:prstGeom>
            <a:noFill/>
          </p:spPr>
          <p:txBody>
            <a:bodyPr wrap="square" rtlCol="0">
              <a:spAutoFit/>
            </a:bodyPr>
            <a:lstStyle/>
            <a:p>
              <a:r>
                <a:rPr lang="en-US" altLang="zh-CN" sz="2000" dirty="0" smtClean="0"/>
                <a:t>Attributes(columns)</a:t>
              </a:r>
              <a:endParaRPr lang="zh-CN" altLang="en-US" sz="2000" dirty="0"/>
            </a:p>
          </p:txBody>
        </p:sp>
        <p:sp>
          <p:nvSpPr>
            <p:cNvPr id="10" name="Down Arrow 9"/>
            <p:cNvSpPr/>
            <p:nvPr/>
          </p:nvSpPr>
          <p:spPr>
            <a:xfrm>
              <a:off x="6520070" y="1948070"/>
              <a:ext cx="186749" cy="715617"/>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grpSp>
        <p:nvGrpSpPr>
          <p:cNvPr id="18" name="Group 17"/>
          <p:cNvGrpSpPr/>
          <p:nvPr/>
        </p:nvGrpSpPr>
        <p:grpSpPr>
          <a:xfrm>
            <a:off x="3311605" y="1516726"/>
            <a:ext cx="1595717" cy="900704"/>
            <a:chOff x="3311605" y="1953276"/>
            <a:chExt cx="1595717" cy="900704"/>
          </a:xfrm>
        </p:grpSpPr>
        <p:sp>
          <p:nvSpPr>
            <p:cNvPr id="16" name="TextBox 15"/>
            <p:cNvSpPr txBox="1"/>
            <p:nvPr/>
          </p:nvSpPr>
          <p:spPr>
            <a:xfrm>
              <a:off x="3311605" y="1953276"/>
              <a:ext cx="1595717" cy="369332"/>
            </a:xfrm>
            <a:prstGeom prst="rect">
              <a:avLst/>
            </a:prstGeom>
            <a:noFill/>
          </p:spPr>
          <p:txBody>
            <a:bodyPr wrap="square" rtlCol="0">
              <a:spAutoFit/>
            </a:bodyPr>
            <a:lstStyle/>
            <a:p>
              <a:r>
                <a:rPr lang="en-US" altLang="zh-CN" dirty="0" smtClean="0"/>
                <a:t>Primary Key</a:t>
              </a:r>
              <a:endParaRPr lang="zh-CN" altLang="en-US" dirty="0"/>
            </a:p>
          </p:txBody>
        </p:sp>
        <p:sp>
          <p:nvSpPr>
            <p:cNvPr id="17" name="Down Arrow 16"/>
            <p:cNvSpPr/>
            <p:nvPr/>
          </p:nvSpPr>
          <p:spPr>
            <a:xfrm>
              <a:off x="3908612" y="2319131"/>
              <a:ext cx="200851" cy="534849"/>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sp>
        <p:nvSpPr>
          <p:cNvPr id="19" name="Right Brace 18"/>
          <p:cNvSpPr/>
          <p:nvPr/>
        </p:nvSpPr>
        <p:spPr>
          <a:xfrm rot="5400000">
            <a:off x="7071516" y="2166242"/>
            <a:ext cx="354842" cy="7439025"/>
          </a:xfrm>
          <a:prstGeom prst="rightBrace">
            <a:avLst/>
          </a:prstGeom>
          <a:ln w="60325">
            <a:solidFill>
              <a:schemeClr val="tx1"/>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20" name="TextBox 19"/>
          <p:cNvSpPr txBox="1"/>
          <p:nvPr/>
        </p:nvSpPr>
        <p:spPr>
          <a:xfrm>
            <a:off x="6043614" y="6139677"/>
            <a:ext cx="2571750" cy="461665"/>
          </a:xfrm>
          <a:prstGeom prst="rect">
            <a:avLst/>
          </a:prstGeom>
          <a:noFill/>
        </p:spPr>
        <p:txBody>
          <a:bodyPr wrap="square" rtlCol="0">
            <a:spAutoFit/>
          </a:bodyPr>
          <a:lstStyle/>
          <a:p>
            <a:r>
              <a:rPr lang="en-US" altLang="zh-CN" sz="2400" dirty="0" smtClean="0"/>
              <a:t>Relation(table)</a:t>
            </a:r>
            <a:endParaRPr lang="zh-CN" altLang="en-US" sz="2400" dirty="0"/>
          </a:p>
        </p:txBody>
      </p:sp>
      <p:sp>
        <p:nvSpPr>
          <p:cNvPr id="21" name="TextBox 20"/>
          <p:cNvSpPr txBox="1"/>
          <p:nvPr/>
        </p:nvSpPr>
        <p:spPr>
          <a:xfrm>
            <a:off x="245660" y="3640956"/>
            <a:ext cx="2784143" cy="1477328"/>
          </a:xfrm>
          <a:prstGeom prst="rect">
            <a:avLst/>
          </a:prstGeom>
          <a:solidFill>
            <a:schemeClr val="accent3">
              <a:lumMod val="20000"/>
              <a:lumOff val="80000"/>
            </a:schemeClr>
          </a:solidFill>
        </p:spPr>
        <p:txBody>
          <a:bodyPr wrap="square" rtlCol="0">
            <a:spAutoFit/>
          </a:bodyPr>
          <a:lstStyle/>
          <a:p>
            <a:r>
              <a:rPr lang="en-US" altLang="zh-CN" b="1" dirty="0" smtClean="0">
                <a:solidFill>
                  <a:schemeClr val="bg1"/>
                </a:solidFill>
              </a:rPr>
              <a:t>A primary key is a attribute used to identify a row uniquely, </a:t>
            </a:r>
            <a:r>
              <a:rPr lang="en-US" altLang="zh-CN" b="1" dirty="0" smtClean="0">
                <a:solidFill>
                  <a:srgbClr val="FF0000"/>
                </a:solidFill>
              </a:rPr>
              <a:t>so there are no two same primary keys.</a:t>
            </a:r>
            <a:endParaRPr lang="zh-CN" altLang="en-US" b="1" dirty="0">
              <a:solidFill>
                <a:srgbClr val="FF0000"/>
              </a:solidFill>
            </a:endParaRPr>
          </a:p>
        </p:txBody>
      </p:sp>
      <p:sp>
        <p:nvSpPr>
          <p:cNvPr id="3" name="Right Arrow 2"/>
          <p:cNvSpPr/>
          <p:nvPr/>
        </p:nvSpPr>
        <p:spPr>
          <a:xfrm>
            <a:off x="2561116" y="2431160"/>
            <a:ext cx="937373" cy="13326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 name="TextBox 3"/>
          <p:cNvSpPr txBox="1"/>
          <p:nvPr/>
        </p:nvSpPr>
        <p:spPr>
          <a:xfrm>
            <a:off x="1637731" y="2261882"/>
            <a:ext cx="1133369" cy="369332"/>
          </a:xfrm>
          <a:prstGeom prst="rect">
            <a:avLst/>
          </a:prstGeom>
          <a:noFill/>
        </p:spPr>
        <p:txBody>
          <a:bodyPr wrap="square" rtlCol="0">
            <a:spAutoFit/>
          </a:bodyPr>
          <a:lstStyle/>
          <a:p>
            <a:r>
              <a:rPr lang="en-US" altLang="zh-CN" dirty="0" smtClean="0"/>
              <a:t>header</a:t>
            </a:r>
            <a:endParaRPr lang="zh-CN" altLang="en-US" dirty="0"/>
          </a:p>
        </p:txBody>
      </p:sp>
      <p:pic>
        <p:nvPicPr>
          <p:cNvPr id="14" name="Audio 1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6658666"/>
      </p:ext>
    </p:extLst>
  </p:cSld>
  <p:clrMapOvr>
    <a:masterClrMapping/>
  </p:clrMapOvr>
  <mc:AlternateContent xmlns:mc="http://schemas.openxmlformats.org/markup-compatibility/2006" xmlns:p14="http://schemas.microsoft.com/office/powerpoint/2010/main">
    <mc:Choice Requires="p14">
      <p:transition spd="slow" p14:dur="2000" advTm="80720"/>
    </mc:Choice>
    <mc:Fallback xmlns="">
      <p:transition spd="slow" advTm="80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1.6|0.5"/>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32959</TotalTime>
  <Words>2944</Words>
  <Application>Microsoft Office PowerPoint</Application>
  <PresentationFormat>Widescreen</PresentationFormat>
  <Paragraphs>374</Paragraphs>
  <Slides>42</Slides>
  <Notes>12</Notes>
  <HiddenSlides>0</HiddenSlides>
  <MMClips>40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宋体</vt:lpstr>
      <vt:lpstr>Arial</vt:lpstr>
      <vt:lpstr>Calibri</vt:lpstr>
      <vt:lpstr>Century Gothic</vt:lpstr>
      <vt:lpstr>Wingdings</vt:lpstr>
      <vt:lpstr>Wingdings 3</vt:lpstr>
      <vt:lpstr>Ion</vt:lpstr>
      <vt:lpstr>Data Security with Electronic Medical Record (EMR) System</vt:lpstr>
      <vt:lpstr>Self-introduction</vt:lpstr>
      <vt:lpstr>Outline</vt:lpstr>
      <vt:lpstr>Something about Data</vt:lpstr>
      <vt:lpstr>The evolution of data storage</vt:lpstr>
      <vt:lpstr>Database</vt:lpstr>
      <vt:lpstr>How to manage a database</vt:lpstr>
      <vt:lpstr>SQL and Relational Model terms</vt:lpstr>
      <vt:lpstr>Example</vt:lpstr>
      <vt:lpstr>Q &amp; A</vt:lpstr>
      <vt:lpstr>Primary key and Foreign Key</vt:lpstr>
      <vt:lpstr>SQL fundamentals</vt:lpstr>
      <vt:lpstr>CREATE</vt:lpstr>
      <vt:lpstr>INSERT INTO</vt:lpstr>
      <vt:lpstr>SELECT…FROM…WHERE</vt:lpstr>
      <vt:lpstr>UPDATE and DELETE FROM</vt:lpstr>
      <vt:lpstr>UNION and UNION ALL</vt:lpstr>
      <vt:lpstr>SQL injection</vt:lpstr>
      <vt:lpstr>PowerPoint Presentation</vt:lpstr>
      <vt:lpstr>True Cases</vt:lpstr>
      <vt:lpstr>Methods</vt:lpstr>
      <vt:lpstr>Injection based-on 1 = 1</vt:lpstr>
      <vt:lpstr>Another Injection based-on 1 = 1 </vt:lpstr>
      <vt:lpstr> Bobby tables attack</vt:lpstr>
      <vt:lpstr>Union Query-based Injection</vt:lpstr>
      <vt:lpstr>Error-based injection</vt:lpstr>
      <vt:lpstr>Error-based injection cont’d</vt:lpstr>
      <vt:lpstr>Error-based injection cont’d</vt:lpstr>
      <vt:lpstr>Blind injection</vt:lpstr>
      <vt:lpstr>Blind injection (Boolean-based)</vt:lpstr>
      <vt:lpstr>SQL Injection Steps</vt:lpstr>
      <vt:lpstr>How to detect SQL injection flaws</vt:lpstr>
      <vt:lpstr>How to counter SQL injection</vt:lpstr>
      <vt:lpstr>Analysis</vt:lpstr>
      <vt:lpstr>SQL Whitelisting</vt:lpstr>
      <vt:lpstr>Disable Multiple Statements</vt:lpstr>
      <vt:lpstr>Parameterised stored procedures</vt:lpstr>
      <vt:lpstr>OWASP prevention cheat sheet </vt:lpstr>
      <vt:lpstr>Web Application Firewalls </vt:lpstr>
      <vt:lpstr>Data Encryption</vt:lpstr>
      <vt:lpstr>PowerPoint Presentation</vt:lpstr>
      <vt:lpstr>References</vt:lpstr>
    </vt:vector>
  </TitlesOfParts>
  <Company>Lenovo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Security with Electronic Medical Record (EMR) System</dc:title>
  <dc:creator>费昱豪</dc:creator>
  <cp:lastModifiedBy>费昱豪</cp:lastModifiedBy>
  <cp:revision>233</cp:revision>
  <dcterms:created xsi:type="dcterms:W3CDTF">2014-06-11T21:09:53Z</dcterms:created>
  <dcterms:modified xsi:type="dcterms:W3CDTF">2014-07-29T04:22:39Z</dcterms:modified>
</cp:coreProperties>
</file>